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58" r:id="rId5"/>
    <p:sldId id="259" r:id="rId6"/>
    <p:sldId id="263" r:id="rId7"/>
    <p:sldId id="264" r:id="rId8"/>
    <p:sldId id="265" r:id="rId9"/>
    <p:sldId id="257" r:id="rId1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879138021079492"/>
          <c:y val="3.7211427567796385E-2"/>
          <c:w val="0.50335931612846663"/>
          <c:h val="0.87196322445982311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0504D">
                  <a:alpha val="71000"/>
                </a:srgbClr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149B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BACC6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79646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8725968202805387E-3"/>
                  <c:y val="1.74263479520267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098568983608184E-2"/>
                  <c:y val="1.04516923110699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Jalisco, 2,375, </a:t>
                    </a:r>
                  </a:p>
                  <a:p>
                    <a:r>
                      <a:rPr lang="en-US"/>
                      <a:t>9.54%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14855396002195E-2"/>
                  <c:y val="-5.5196470638547636E-2"/>
                </c:manualLayout>
              </c:layout>
              <c:tx>
                <c:rich>
                  <a:bodyPr/>
                  <a:lstStyle/>
                  <a:p>
                    <a:r>
                      <a:rPr lang="es-MX"/>
                      <a:t>Ciudad de México, 2,356, </a:t>
                    </a:r>
                  </a:p>
                  <a:p>
                    <a:r>
                      <a:rPr lang="es-MX"/>
                      <a:t>9.47%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609615940104217E-3"/>
                  <c:y val="-9.52720396991417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Chihuahua, 1,703, </a:t>
                    </a:r>
                  </a:p>
                  <a:p>
                    <a:r>
                      <a:rPr lang="en-US"/>
                      <a:t>6.84%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648557392475624E-2"/>
                  <c:y val="-8.65931695576796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Guanajuato; 1,270; </a:t>
                    </a:r>
                  </a:p>
                  <a:p>
                    <a:r>
                      <a:rPr lang="en-US"/>
                      <a:t>5.10%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459028383224367E-2"/>
                  <c:y val="-2.25890750519875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Tamaulipas; 1,247; </a:t>
                    </a:r>
                  </a:p>
                  <a:p>
                    <a:r>
                      <a:rPr lang="en-US"/>
                      <a:t>5.01%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42544190418809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México; 1,123; </a:t>
                    </a:r>
                  </a:p>
                  <a:p>
                    <a:r>
                      <a:rPr lang="en-US"/>
                      <a:t>4.51%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465792905974025"/>
                  <c:y val="1.378684880288283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Resto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Entidades</a:t>
                    </a:r>
                    <a:r>
                      <a:rPr lang="en-US" dirty="0"/>
                      <a:t>; 11,415; </a:t>
                    </a:r>
                    <a:endParaRPr lang="en-US" dirty="0" smtClean="0"/>
                  </a:p>
                  <a:p>
                    <a:r>
                      <a:rPr lang="en-US" dirty="0" smtClean="0"/>
                      <a:t>45.87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'Base (2)'!$J$43:$J$50</c:f>
              <c:strCache>
                <c:ptCount val="8"/>
                <c:pt idx="0">
                  <c:v>Baja California</c:v>
                </c:pt>
                <c:pt idx="1">
                  <c:v>Jalisco</c:v>
                </c:pt>
                <c:pt idx="2">
                  <c:v>Ciudad de México</c:v>
                </c:pt>
                <c:pt idx="3">
                  <c:v>Chihuahua</c:v>
                </c:pt>
                <c:pt idx="4">
                  <c:v>Guanajuato</c:v>
                </c:pt>
                <c:pt idx="5">
                  <c:v>Tamaulipas</c:v>
                </c:pt>
                <c:pt idx="6">
                  <c:v>México</c:v>
                </c:pt>
                <c:pt idx="7">
                  <c:v>Resto de Entidades</c:v>
                </c:pt>
              </c:strCache>
            </c:strRef>
          </c:cat>
          <c:val>
            <c:numRef>
              <c:f>'Base (2)'!$K$43:$K$50</c:f>
              <c:numCache>
                <c:formatCode>#,##0</c:formatCode>
                <c:ptCount val="8"/>
                <c:pt idx="0">
                  <c:v>3396</c:v>
                </c:pt>
                <c:pt idx="1">
                  <c:v>2375</c:v>
                </c:pt>
                <c:pt idx="2">
                  <c:v>2356</c:v>
                </c:pt>
                <c:pt idx="3">
                  <c:v>1703</c:v>
                </c:pt>
                <c:pt idx="4">
                  <c:v>1270</c:v>
                </c:pt>
                <c:pt idx="5">
                  <c:v>1247</c:v>
                </c:pt>
                <c:pt idx="6">
                  <c:v>1123</c:v>
                </c:pt>
                <c:pt idx="7">
                  <c:v>11415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342543107794694E-2"/>
          <c:y val="3.3129527804065112E-2"/>
          <c:w val="0.90608686132605198"/>
          <c:h val="0.793791374465388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Fam. Origen</c:v>
                </c:pt>
                <c:pt idx="1">
                  <c:v>Fam. Extensa</c:v>
                </c:pt>
                <c:pt idx="2">
                  <c:v>Pre Adopción</c:v>
                </c:pt>
                <c:pt idx="3">
                  <c:v>Adopción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129</c:v>
                </c:pt>
                <c:pt idx="1">
                  <c:v>29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2016 (ene-ago)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Fam. Origen</c:v>
                </c:pt>
                <c:pt idx="1">
                  <c:v>Fam. Extensa</c:v>
                </c:pt>
                <c:pt idx="2">
                  <c:v>Pre Adopción</c:v>
                </c:pt>
                <c:pt idx="3">
                  <c:v>Adopción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446952"/>
        <c:axId val="313447344"/>
        <c:axId val="0"/>
      </c:bar3DChart>
      <c:catAx>
        <c:axId val="313446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3447344"/>
        <c:crosses val="autoZero"/>
        <c:auto val="1"/>
        <c:lblAlgn val="ctr"/>
        <c:lblOffset val="100"/>
        <c:noMultiLvlLbl val="0"/>
      </c:catAx>
      <c:valAx>
        <c:axId val="31344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1344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/>
              <a:t>rango</a:t>
            </a:r>
            <a:r>
              <a:rPr lang="en-US" dirty="0"/>
              <a:t> de </a:t>
            </a:r>
            <a:r>
              <a:rPr lang="en-US" dirty="0" err="1"/>
              <a:t>edad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 desinstitucionalizados por rango de edad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0-7 años</c:v>
                </c:pt>
                <c:pt idx="1">
                  <c:v>8-12 años</c:v>
                </c:pt>
                <c:pt idx="2">
                  <c:v>13-17 años</c:v>
                </c:pt>
                <c:pt idx="3">
                  <c:v>18 años o más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72</c:v>
                </c:pt>
                <c:pt idx="1">
                  <c:v>55</c:v>
                </c:pt>
                <c:pt idx="2">
                  <c:v>46</c:v>
                </c:pt>
                <c:pt idx="3">
                  <c:v>11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/>
              <a:t>sexo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 desinstitucionalizados por sexo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94</c:v>
                </c:pt>
                <c:pt idx="1">
                  <c:v>90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61362-0C81-4897-A58F-8069E9943B8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A32EEFE-D36B-4F76-8534-3C801616AED8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Psicología</a:t>
          </a:r>
          <a:endParaRPr lang="es-MX" b="1" dirty="0">
            <a:solidFill>
              <a:schemeClr val="tx1"/>
            </a:solidFill>
          </a:endParaRPr>
        </a:p>
      </dgm:t>
    </dgm:pt>
    <dgm:pt modelId="{14ED5444-B46E-447C-9C16-672C13E20635}" type="parTrans" cxnId="{451422E0-2E39-454C-AC6B-1BB3C5BC9725}">
      <dgm:prSet/>
      <dgm:spPr/>
      <dgm:t>
        <a:bodyPr/>
        <a:lstStyle/>
        <a:p>
          <a:endParaRPr lang="es-MX" b="1"/>
        </a:p>
      </dgm:t>
    </dgm:pt>
    <dgm:pt modelId="{01DFC8A0-7CA7-40C3-A1AD-093E6C551AB3}" type="sibTrans" cxnId="{451422E0-2E39-454C-AC6B-1BB3C5BC9725}">
      <dgm:prSet/>
      <dgm:spPr/>
      <dgm:t>
        <a:bodyPr/>
        <a:lstStyle/>
        <a:p>
          <a:endParaRPr lang="es-MX" b="1"/>
        </a:p>
      </dgm:t>
    </dgm:pt>
    <dgm:pt modelId="{5E72AEA8-2196-43C1-8135-47065F5D9A9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Trabajo social</a:t>
          </a:r>
          <a:endParaRPr lang="es-MX" b="1" dirty="0">
            <a:solidFill>
              <a:schemeClr val="tx1"/>
            </a:solidFill>
          </a:endParaRPr>
        </a:p>
      </dgm:t>
    </dgm:pt>
    <dgm:pt modelId="{7D0F6F19-A802-4857-AD5E-E70A9F3CE9D8}" type="parTrans" cxnId="{106FCBD9-9856-4757-81B9-A93993B9AFD8}">
      <dgm:prSet/>
      <dgm:spPr/>
      <dgm:t>
        <a:bodyPr/>
        <a:lstStyle/>
        <a:p>
          <a:endParaRPr lang="es-MX" b="1"/>
        </a:p>
      </dgm:t>
    </dgm:pt>
    <dgm:pt modelId="{76B6B13E-F3DC-44E2-BC1D-88A4F498FEA5}" type="sibTrans" cxnId="{106FCBD9-9856-4757-81B9-A93993B9AFD8}">
      <dgm:prSet/>
      <dgm:spPr/>
      <dgm:t>
        <a:bodyPr/>
        <a:lstStyle/>
        <a:p>
          <a:endParaRPr lang="es-MX" b="1"/>
        </a:p>
      </dgm:t>
    </dgm:pt>
    <dgm:pt modelId="{28B8B56D-C214-41E6-A34A-74548F352602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Jurídico</a:t>
          </a:r>
          <a:endParaRPr lang="es-MX" b="1" dirty="0">
            <a:solidFill>
              <a:schemeClr val="tx1"/>
            </a:solidFill>
          </a:endParaRPr>
        </a:p>
      </dgm:t>
    </dgm:pt>
    <dgm:pt modelId="{1346D8CD-631A-40A6-B2A2-2EED2A1A58AD}" type="parTrans" cxnId="{F0D2CF59-0145-4915-9756-6A6474704910}">
      <dgm:prSet/>
      <dgm:spPr/>
      <dgm:t>
        <a:bodyPr/>
        <a:lstStyle/>
        <a:p>
          <a:endParaRPr lang="es-MX" b="1"/>
        </a:p>
      </dgm:t>
    </dgm:pt>
    <dgm:pt modelId="{67C7B770-5A5B-42C7-AA29-06D32B60913B}" type="sibTrans" cxnId="{F0D2CF59-0145-4915-9756-6A6474704910}">
      <dgm:prSet/>
      <dgm:spPr/>
      <dgm:t>
        <a:bodyPr/>
        <a:lstStyle/>
        <a:p>
          <a:endParaRPr lang="es-MX" b="1"/>
        </a:p>
      </dgm:t>
    </dgm:pt>
    <dgm:pt modelId="{41F40A1C-29F5-47F3-B90A-8ED18B05EA7C}" type="pres">
      <dgm:prSet presAssocID="{5ED61362-0C81-4897-A58F-8069E9943B8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F2F51F-77CD-4B0E-90EF-231E74AEBF19}" type="pres">
      <dgm:prSet presAssocID="{5ED61362-0C81-4897-A58F-8069E9943B80}" presName="cycle" presStyleCnt="0"/>
      <dgm:spPr/>
    </dgm:pt>
    <dgm:pt modelId="{AE79571A-D083-4903-9BD7-31FAB30FD8D8}" type="pres">
      <dgm:prSet presAssocID="{5ED61362-0C81-4897-A58F-8069E9943B80}" presName="centerShape" presStyleCnt="0"/>
      <dgm:spPr/>
    </dgm:pt>
    <dgm:pt modelId="{8E85291C-2AA1-417D-8FAD-91175E099888}" type="pres">
      <dgm:prSet presAssocID="{5ED61362-0C81-4897-A58F-8069E9943B80}" presName="connSite" presStyleLbl="node1" presStyleIdx="0" presStyleCnt="4"/>
      <dgm:spPr/>
    </dgm:pt>
    <dgm:pt modelId="{0C2F864D-7BCF-4B14-871F-07AE271E916F}" type="pres">
      <dgm:prSet presAssocID="{5ED61362-0C81-4897-A58F-8069E9943B80}" presName="visible" presStyleLbl="node1" presStyleIdx="0" presStyleCnt="4" custLinFactNeighborY="86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s-MX"/>
        </a:p>
      </dgm:t>
    </dgm:pt>
    <dgm:pt modelId="{6B7CEA31-8B55-4727-AC03-67428F77AF54}" type="pres">
      <dgm:prSet presAssocID="{14ED5444-B46E-447C-9C16-672C13E20635}" presName="Name25" presStyleLbl="parChTrans1D1" presStyleIdx="0" presStyleCnt="3"/>
      <dgm:spPr/>
      <dgm:t>
        <a:bodyPr/>
        <a:lstStyle/>
        <a:p>
          <a:endParaRPr lang="es-MX"/>
        </a:p>
      </dgm:t>
    </dgm:pt>
    <dgm:pt modelId="{EA0412FF-8354-4AD0-9E33-79C036A9B804}" type="pres">
      <dgm:prSet presAssocID="{DA32EEFE-D36B-4F76-8534-3C801616AED8}" presName="node" presStyleCnt="0"/>
      <dgm:spPr/>
    </dgm:pt>
    <dgm:pt modelId="{942F4F9E-2A04-4DBD-8E3B-4D772509B7D6}" type="pres">
      <dgm:prSet presAssocID="{DA32EEFE-D36B-4F76-8534-3C801616AED8}" presName="parentNode" presStyleLbl="node1" presStyleIdx="1" presStyleCnt="4" custScaleX="124994" custScaleY="11311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6A1ADA-95E4-443A-ABD6-2ECA7E60766C}" type="pres">
      <dgm:prSet presAssocID="{DA32EEFE-D36B-4F76-8534-3C801616AED8}" presName="childNode" presStyleLbl="revTx" presStyleIdx="0" presStyleCnt="0">
        <dgm:presLayoutVars>
          <dgm:bulletEnabled val="1"/>
        </dgm:presLayoutVars>
      </dgm:prSet>
      <dgm:spPr/>
    </dgm:pt>
    <dgm:pt modelId="{07ED85E3-1205-42C5-8419-9ED35B9F0145}" type="pres">
      <dgm:prSet presAssocID="{7D0F6F19-A802-4857-AD5E-E70A9F3CE9D8}" presName="Name25" presStyleLbl="parChTrans1D1" presStyleIdx="1" presStyleCnt="3"/>
      <dgm:spPr/>
      <dgm:t>
        <a:bodyPr/>
        <a:lstStyle/>
        <a:p>
          <a:endParaRPr lang="es-MX"/>
        </a:p>
      </dgm:t>
    </dgm:pt>
    <dgm:pt modelId="{A91CE9CA-FFE0-472F-AA73-F2198F22C26F}" type="pres">
      <dgm:prSet presAssocID="{5E72AEA8-2196-43C1-8135-47065F5D9A91}" presName="node" presStyleCnt="0"/>
      <dgm:spPr/>
    </dgm:pt>
    <dgm:pt modelId="{85800113-D5A5-4B8A-BD85-886958C20B41}" type="pres">
      <dgm:prSet presAssocID="{5E72AEA8-2196-43C1-8135-47065F5D9A91}" presName="parentNode" presStyleLbl="node1" presStyleIdx="2" presStyleCnt="4" custScaleX="124994" custScaleY="11311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19140C-3B2D-4A1B-B63E-9250889690B6}" type="pres">
      <dgm:prSet presAssocID="{5E72AEA8-2196-43C1-8135-47065F5D9A91}" presName="childNode" presStyleLbl="revTx" presStyleIdx="0" presStyleCnt="0">
        <dgm:presLayoutVars>
          <dgm:bulletEnabled val="1"/>
        </dgm:presLayoutVars>
      </dgm:prSet>
      <dgm:spPr/>
    </dgm:pt>
    <dgm:pt modelId="{14373495-0CC2-4A80-AC76-3EF9B7792FFD}" type="pres">
      <dgm:prSet presAssocID="{1346D8CD-631A-40A6-B2A2-2EED2A1A58AD}" presName="Name25" presStyleLbl="parChTrans1D1" presStyleIdx="2" presStyleCnt="3"/>
      <dgm:spPr/>
      <dgm:t>
        <a:bodyPr/>
        <a:lstStyle/>
        <a:p>
          <a:endParaRPr lang="es-MX"/>
        </a:p>
      </dgm:t>
    </dgm:pt>
    <dgm:pt modelId="{1B21CC15-9F32-4CAF-AC9F-9CBA2844C3C2}" type="pres">
      <dgm:prSet presAssocID="{28B8B56D-C214-41E6-A34A-74548F352602}" presName="node" presStyleCnt="0"/>
      <dgm:spPr/>
    </dgm:pt>
    <dgm:pt modelId="{E435BBA3-512B-4981-A52B-40EF592D68EA}" type="pres">
      <dgm:prSet presAssocID="{28B8B56D-C214-41E6-A34A-74548F352602}" presName="parentNode" presStyleLbl="node1" presStyleIdx="3" presStyleCnt="4" custScaleX="124994" custScaleY="11311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A7AFEB-9965-4AE8-B425-24A9C3EB6487}" type="pres">
      <dgm:prSet presAssocID="{28B8B56D-C214-41E6-A34A-74548F35260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D411E20-F1A6-413D-9791-6124494E68C1}" type="presOf" srcId="{DA32EEFE-D36B-4F76-8534-3C801616AED8}" destId="{942F4F9E-2A04-4DBD-8E3B-4D772509B7D6}" srcOrd="0" destOrd="0" presId="urn:microsoft.com/office/officeart/2005/8/layout/radial2"/>
    <dgm:cxn modelId="{B19422CE-0F41-409D-93C1-FCD05BD65E64}" type="presOf" srcId="{28B8B56D-C214-41E6-A34A-74548F352602}" destId="{E435BBA3-512B-4981-A52B-40EF592D68EA}" srcOrd="0" destOrd="0" presId="urn:microsoft.com/office/officeart/2005/8/layout/radial2"/>
    <dgm:cxn modelId="{F0D2CF59-0145-4915-9756-6A6474704910}" srcId="{5ED61362-0C81-4897-A58F-8069E9943B80}" destId="{28B8B56D-C214-41E6-A34A-74548F352602}" srcOrd="2" destOrd="0" parTransId="{1346D8CD-631A-40A6-B2A2-2EED2A1A58AD}" sibTransId="{67C7B770-5A5B-42C7-AA29-06D32B60913B}"/>
    <dgm:cxn modelId="{830CC348-9465-48F1-90E1-300DD58404CE}" type="presOf" srcId="{5ED61362-0C81-4897-A58F-8069E9943B80}" destId="{41F40A1C-29F5-47F3-B90A-8ED18B05EA7C}" srcOrd="0" destOrd="0" presId="urn:microsoft.com/office/officeart/2005/8/layout/radial2"/>
    <dgm:cxn modelId="{79DB0CB0-FDDC-493B-BC24-0191026F53DC}" type="presOf" srcId="{7D0F6F19-A802-4857-AD5E-E70A9F3CE9D8}" destId="{07ED85E3-1205-42C5-8419-9ED35B9F0145}" srcOrd="0" destOrd="0" presId="urn:microsoft.com/office/officeart/2005/8/layout/radial2"/>
    <dgm:cxn modelId="{071565EB-5665-4652-87A3-6FC5511FD48E}" type="presOf" srcId="{14ED5444-B46E-447C-9C16-672C13E20635}" destId="{6B7CEA31-8B55-4727-AC03-67428F77AF54}" srcOrd="0" destOrd="0" presId="urn:microsoft.com/office/officeart/2005/8/layout/radial2"/>
    <dgm:cxn modelId="{D777A484-3FEB-4EC9-906A-5AB03270D02E}" type="presOf" srcId="{5E72AEA8-2196-43C1-8135-47065F5D9A91}" destId="{85800113-D5A5-4B8A-BD85-886958C20B41}" srcOrd="0" destOrd="0" presId="urn:microsoft.com/office/officeart/2005/8/layout/radial2"/>
    <dgm:cxn modelId="{451422E0-2E39-454C-AC6B-1BB3C5BC9725}" srcId="{5ED61362-0C81-4897-A58F-8069E9943B80}" destId="{DA32EEFE-D36B-4F76-8534-3C801616AED8}" srcOrd="0" destOrd="0" parTransId="{14ED5444-B46E-447C-9C16-672C13E20635}" sibTransId="{01DFC8A0-7CA7-40C3-A1AD-093E6C551AB3}"/>
    <dgm:cxn modelId="{EF98B46C-0ED9-42E8-AB38-97D7494A89E6}" type="presOf" srcId="{1346D8CD-631A-40A6-B2A2-2EED2A1A58AD}" destId="{14373495-0CC2-4A80-AC76-3EF9B7792FFD}" srcOrd="0" destOrd="0" presId="urn:microsoft.com/office/officeart/2005/8/layout/radial2"/>
    <dgm:cxn modelId="{106FCBD9-9856-4757-81B9-A93993B9AFD8}" srcId="{5ED61362-0C81-4897-A58F-8069E9943B80}" destId="{5E72AEA8-2196-43C1-8135-47065F5D9A91}" srcOrd="1" destOrd="0" parTransId="{7D0F6F19-A802-4857-AD5E-E70A9F3CE9D8}" sibTransId="{76B6B13E-F3DC-44E2-BC1D-88A4F498FEA5}"/>
    <dgm:cxn modelId="{51B87328-0B30-4EB7-9E3F-8AC7798AD680}" type="presParOf" srcId="{41F40A1C-29F5-47F3-B90A-8ED18B05EA7C}" destId="{45F2F51F-77CD-4B0E-90EF-231E74AEBF19}" srcOrd="0" destOrd="0" presId="urn:microsoft.com/office/officeart/2005/8/layout/radial2"/>
    <dgm:cxn modelId="{98846AC9-B64A-405A-BEC2-7A3D4F7EFC1E}" type="presParOf" srcId="{45F2F51F-77CD-4B0E-90EF-231E74AEBF19}" destId="{AE79571A-D083-4903-9BD7-31FAB30FD8D8}" srcOrd="0" destOrd="0" presId="urn:microsoft.com/office/officeart/2005/8/layout/radial2"/>
    <dgm:cxn modelId="{DC1332AD-2A8F-42BF-9EA1-7008A781D56E}" type="presParOf" srcId="{AE79571A-D083-4903-9BD7-31FAB30FD8D8}" destId="{8E85291C-2AA1-417D-8FAD-91175E099888}" srcOrd="0" destOrd="0" presId="urn:microsoft.com/office/officeart/2005/8/layout/radial2"/>
    <dgm:cxn modelId="{97FE60F4-42FE-4397-B281-41D4102E5038}" type="presParOf" srcId="{AE79571A-D083-4903-9BD7-31FAB30FD8D8}" destId="{0C2F864D-7BCF-4B14-871F-07AE271E916F}" srcOrd="1" destOrd="0" presId="urn:microsoft.com/office/officeart/2005/8/layout/radial2"/>
    <dgm:cxn modelId="{7C71F0A4-09F1-4488-8712-DFB35596373E}" type="presParOf" srcId="{45F2F51F-77CD-4B0E-90EF-231E74AEBF19}" destId="{6B7CEA31-8B55-4727-AC03-67428F77AF54}" srcOrd="1" destOrd="0" presId="urn:microsoft.com/office/officeart/2005/8/layout/radial2"/>
    <dgm:cxn modelId="{57E2ED53-5DDD-426E-AC07-BC36C020BA89}" type="presParOf" srcId="{45F2F51F-77CD-4B0E-90EF-231E74AEBF19}" destId="{EA0412FF-8354-4AD0-9E33-79C036A9B804}" srcOrd="2" destOrd="0" presId="urn:microsoft.com/office/officeart/2005/8/layout/radial2"/>
    <dgm:cxn modelId="{265D2258-F6D7-4EB6-83CC-BB1DD8580AE4}" type="presParOf" srcId="{EA0412FF-8354-4AD0-9E33-79C036A9B804}" destId="{942F4F9E-2A04-4DBD-8E3B-4D772509B7D6}" srcOrd="0" destOrd="0" presId="urn:microsoft.com/office/officeart/2005/8/layout/radial2"/>
    <dgm:cxn modelId="{CA0A800F-01E0-4C79-8B56-DBD018F5A593}" type="presParOf" srcId="{EA0412FF-8354-4AD0-9E33-79C036A9B804}" destId="{296A1ADA-95E4-443A-ABD6-2ECA7E60766C}" srcOrd="1" destOrd="0" presId="urn:microsoft.com/office/officeart/2005/8/layout/radial2"/>
    <dgm:cxn modelId="{0B150EB4-31E1-4BB7-85EC-CCE7A9680401}" type="presParOf" srcId="{45F2F51F-77CD-4B0E-90EF-231E74AEBF19}" destId="{07ED85E3-1205-42C5-8419-9ED35B9F0145}" srcOrd="3" destOrd="0" presId="urn:microsoft.com/office/officeart/2005/8/layout/radial2"/>
    <dgm:cxn modelId="{C029D74A-58D6-4DD4-BE46-D5754FBA4D76}" type="presParOf" srcId="{45F2F51F-77CD-4B0E-90EF-231E74AEBF19}" destId="{A91CE9CA-FFE0-472F-AA73-F2198F22C26F}" srcOrd="4" destOrd="0" presId="urn:microsoft.com/office/officeart/2005/8/layout/radial2"/>
    <dgm:cxn modelId="{7461D45D-3127-4D94-A3CD-202DC4B2CF5E}" type="presParOf" srcId="{A91CE9CA-FFE0-472F-AA73-F2198F22C26F}" destId="{85800113-D5A5-4B8A-BD85-886958C20B41}" srcOrd="0" destOrd="0" presId="urn:microsoft.com/office/officeart/2005/8/layout/radial2"/>
    <dgm:cxn modelId="{07B82363-CFA3-4204-8066-8FACA6A35658}" type="presParOf" srcId="{A91CE9CA-FFE0-472F-AA73-F2198F22C26F}" destId="{6C19140C-3B2D-4A1B-B63E-9250889690B6}" srcOrd="1" destOrd="0" presId="urn:microsoft.com/office/officeart/2005/8/layout/radial2"/>
    <dgm:cxn modelId="{91B087CC-8F4F-41F9-9C86-ED8491891A2E}" type="presParOf" srcId="{45F2F51F-77CD-4B0E-90EF-231E74AEBF19}" destId="{14373495-0CC2-4A80-AC76-3EF9B7792FFD}" srcOrd="5" destOrd="0" presId="urn:microsoft.com/office/officeart/2005/8/layout/radial2"/>
    <dgm:cxn modelId="{34D54E66-841F-419A-ABA8-B6470ED5BC7B}" type="presParOf" srcId="{45F2F51F-77CD-4B0E-90EF-231E74AEBF19}" destId="{1B21CC15-9F32-4CAF-AC9F-9CBA2844C3C2}" srcOrd="6" destOrd="0" presId="urn:microsoft.com/office/officeart/2005/8/layout/radial2"/>
    <dgm:cxn modelId="{F669BB8B-B82D-4341-937E-3BECE566C9FA}" type="presParOf" srcId="{1B21CC15-9F32-4CAF-AC9F-9CBA2844C3C2}" destId="{E435BBA3-512B-4981-A52B-40EF592D68EA}" srcOrd="0" destOrd="0" presId="urn:microsoft.com/office/officeart/2005/8/layout/radial2"/>
    <dgm:cxn modelId="{A4A4A31A-F7D8-4D38-AED5-12E01CAC4A18}" type="presParOf" srcId="{1B21CC15-9F32-4CAF-AC9F-9CBA2844C3C2}" destId="{16A7AFEB-9965-4AE8-B425-24A9C3EB648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79885-8C23-45F2-A513-3E8449EDEE66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9B3764A-6947-4DEA-945E-A83458FB1CB0}">
      <dgm:prSet phldrT="[Texto]" phldr="1"/>
      <dgm:spPr/>
      <dgm:t>
        <a:bodyPr/>
        <a:lstStyle/>
        <a:p>
          <a:endParaRPr lang="es-MX" dirty="0"/>
        </a:p>
      </dgm:t>
    </dgm:pt>
    <dgm:pt modelId="{178AB77F-B58B-409B-B971-709B6B855205}" type="parTrans" cxnId="{C85934C7-0A84-44D0-AD42-B930DE6DCE7C}">
      <dgm:prSet/>
      <dgm:spPr/>
      <dgm:t>
        <a:bodyPr/>
        <a:lstStyle/>
        <a:p>
          <a:endParaRPr lang="es-MX"/>
        </a:p>
      </dgm:t>
    </dgm:pt>
    <dgm:pt modelId="{51D4FECB-8B6D-4DC8-88C9-077E3E97FC0B}" type="sibTrans" cxnId="{C85934C7-0A84-44D0-AD42-B930DE6DCE7C}">
      <dgm:prSet/>
      <dgm:spPr/>
      <dgm:t>
        <a:bodyPr/>
        <a:lstStyle/>
        <a:p>
          <a:endParaRPr lang="es-MX"/>
        </a:p>
      </dgm:t>
    </dgm:pt>
    <dgm:pt modelId="{C7B797AC-C08E-4E24-91F1-FEA34B563ABD}">
      <dgm:prSet phldrT="[Texto]" phldr="1"/>
      <dgm:spPr/>
      <dgm:t>
        <a:bodyPr/>
        <a:lstStyle/>
        <a:p>
          <a:endParaRPr lang="es-MX"/>
        </a:p>
      </dgm:t>
    </dgm:pt>
    <dgm:pt modelId="{A001B516-1481-43AB-B363-DC97CC4894CC}" type="parTrans" cxnId="{29810F85-C87B-441D-850C-20342F5A4C2C}">
      <dgm:prSet/>
      <dgm:spPr/>
      <dgm:t>
        <a:bodyPr/>
        <a:lstStyle/>
        <a:p>
          <a:endParaRPr lang="es-MX"/>
        </a:p>
      </dgm:t>
    </dgm:pt>
    <dgm:pt modelId="{3141C962-FA7D-4D6C-9161-83E6B56D2D36}" type="sibTrans" cxnId="{29810F85-C87B-441D-850C-20342F5A4C2C}">
      <dgm:prSet/>
      <dgm:spPr/>
      <dgm:t>
        <a:bodyPr/>
        <a:lstStyle/>
        <a:p>
          <a:endParaRPr lang="es-MX"/>
        </a:p>
      </dgm:t>
    </dgm:pt>
    <dgm:pt modelId="{DCC2CA8C-5818-4197-8C24-7C10F7F40288}">
      <dgm:prSet phldrT="[Texto]" phldr="1"/>
      <dgm:spPr/>
      <dgm:t>
        <a:bodyPr/>
        <a:lstStyle/>
        <a:p>
          <a:endParaRPr lang="es-MX"/>
        </a:p>
      </dgm:t>
    </dgm:pt>
    <dgm:pt modelId="{D80E5AAD-FDBE-4DD3-8792-175103AB3BD2}" type="parTrans" cxnId="{3B986ABB-765C-403C-A304-25209AC0FEBB}">
      <dgm:prSet/>
      <dgm:spPr/>
      <dgm:t>
        <a:bodyPr/>
        <a:lstStyle/>
        <a:p>
          <a:endParaRPr lang="es-MX"/>
        </a:p>
      </dgm:t>
    </dgm:pt>
    <dgm:pt modelId="{5F25E503-EBE4-4107-A853-449283BD8AD9}" type="sibTrans" cxnId="{3B986ABB-765C-403C-A304-25209AC0FEBB}">
      <dgm:prSet/>
      <dgm:spPr/>
      <dgm:t>
        <a:bodyPr/>
        <a:lstStyle/>
        <a:p>
          <a:endParaRPr lang="es-MX"/>
        </a:p>
      </dgm:t>
    </dgm:pt>
    <dgm:pt modelId="{B073019C-F962-414D-B7CB-23BB3C8EDDE0}">
      <dgm:prSet phldrT="[Texto]" phldr="1"/>
      <dgm:spPr/>
      <dgm:t>
        <a:bodyPr/>
        <a:lstStyle/>
        <a:p>
          <a:endParaRPr lang="es-MX" dirty="0"/>
        </a:p>
      </dgm:t>
    </dgm:pt>
    <dgm:pt modelId="{9EBC70BF-08ED-4183-B369-12818D2BC1A0}" type="parTrans" cxnId="{D7745E2B-D450-431D-AA28-2816BD1CF771}">
      <dgm:prSet/>
      <dgm:spPr/>
      <dgm:t>
        <a:bodyPr/>
        <a:lstStyle/>
        <a:p>
          <a:endParaRPr lang="es-MX"/>
        </a:p>
      </dgm:t>
    </dgm:pt>
    <dgm:pt modelId="{CBFC68E6-32F0-4E2D-99BD-3B559E1340BB}" type="sibTrans" cxnId="{D7745E2B-D450-431D-AA28-2816BD1CF771}">
      <dgm:prSet/>
      <dgm:spPr/>
      <dgm:t>
        <a:bodyPr/>
        <a:lstStyle/>
        <a:p>
          <a:endParaRPr lang="es-MX"/>
        </a:p>
      </dgm:t>
    </dgm:pt>
    <dgm:pt modelId="{993CDC4A-DBAD-4B66-9590-B1186FC05A27}">
      <dgm:prSet phldrT="[Texto]"/>
      <dgm:spPr/>
      <dgm:t>
        <a:bodyPr/>
        <a:lstStyle/>
        <a:p>
          <a:endParaRPr lang="es-MX" dirty="0"/>
        </a:p>
      </dgm:t>
    </dgm:pt>
    <dgm:pt modelId="{FA6F8714-0C51-4EA3-95B1-D29812DB1F27}" type="parTrans" cxnId="{7462A848-DD1C-4FB7-B808-B162C93AAF08}">
      <dgm:prSet/>
      <dgm:spPr/>
      <dgm:t>
        <a:bodyPr/>
        <a:lstStyle/>
        <a:p>
          <a:endParaRPr lang="es-MX"/>
        </a:p>
      </dgm:t>
    </dgm:pt>
    <dgm:pt modelId="{719E830A-6490-4906-8067-E16B34C7F48C}" type="sibTrans" cxnId="{7462A848-DD1C-4FB7-B808-B162C93AAF08}">
      <dgm:prSet/>
      <dgm:spPr/>
      <dgm:t>
        <a:bodyPr/>
        <a:lstStyle/>
        <a:p>
          <a:endParaRPr lang="es-MX"/>
        </a:p>
      </dgm:t>
    </dgm:pt>
    <dgm:pt modelId="{235F1EC6-3588-4D89-B971-0802D06900CB}">
      <dgm:prSet phldrT="[Texto]"/>
      <dgm:spPr/>
      <dgm:t>
        <a:bodyPr/>
        <a:lstStyle/>
        <a:p>
          <a:endParaRPr lang="es-MX" dirty="0"/>
        </a:p>
      </dgm:t>
    </dgm:pt>
    <dgm:pt modelId="{F5420137-475E-4A98-8162-FA8D36230545}" type="parTrans" cxnId="{D2DF2460-5103-4CC4-8715-290562A456A2}">
      <dgm:prSet/>
      <dgm:spPr/>
      <dgm:t>
        <a:bodyPr/>
        <a:lstStyle/>
        <a:p>
          <a:endParaRPr lang="es-MX"/>
        </a:p>
      </dgm:t>
    </dgm:pt>
    <dgm:pt modelId="{07AE4129-7626-464A-ACCE-0965742702D2}" type="sibTrans" cxnId="{D2DF2460-5103-4CC4-8715-290562A456A2}">
      <dgm:prSet/>
      <dgm:spPr/>
      <dgm:t>
        <a:bodyPr/>
        <a:lstStyle/>
        <a:p>
          <a:endParaRPr lang="es-MX"/>
        </a:p>
      </dgm:t>
    </dgm:pt>
    <dgm:pt modelId="{97CB6D1A-3C27-4DE4-8785-453D96E0801D}" type="pres">
      <dgm:prSet presAssocID="{CAB79885-8C23-45F2-A513-3E8449EDEE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8E90D9-F90C-49AA-80EB-58175EAAEAE6}" type="pres">
      <dgm:prSet presAssocID="{69B3764A-6947-4DEA-945E-A83458FB1C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CF8D2B-05D6-43AA-8FD4-6000B6839EB5}" type="pres">
      <dgm:prSet presAssocID="{69B3764A-6947-4DEA-945E-A83458FB1CB0}" presName="spNode" presStyleCnt="0"/>
      <dgm:spPr/>
      <dgm:t>
        <a:bodyPr/>
        <a:lstStyle/>
        <a:p>
          <a:endParaRPr lang="es-MX"/>
        </a:p>
      </dgm:t>
    </dgm:pt>
    <dgm:pt modelId="{467F53DC-5EE9-4714-846D-346A88A4E342}" type="pres">
      <dgm:prSet presAssocID="{51D4FECB-8B6D-4DC8-88C9-077E3E97FC0B}" presName="sibTrans" presStyleLbl="sibTrans1D1" presStyleIdx="0" presStyleCnt="6"/>
      <dgm:spPr/>
      <dgm:t>
        <a:bodyPr/>
        <a:lstStyle/>
        <a:p>
          <a:endParaRPr lang="es-MX"/>
        </a:p>
      </dgm:t>
    </dgm:pt>
    <dgm:pt modelId="{8D006D54-C2EA-4FF2-B24A-8E91D1E06D18}" type="pres">
      <dgm:prSet presAssocID="{C7B797AC-C08E-4E24-91F1-FEA34B563A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4FF4CD-CC05-4C02-9093-060AE518DD98}" type="pres">
      <dgm:prSet presAssocID="{C7B797AC-C08E-4E24-91F1-FEA34B563ABD}" presName="spNode" presStyleCnt="0"/>
      <dgm:spPr/>
      <dgm:t>
        <a:bodyPr/>
        <a:lstStyle/>
        <a:p>
          <a:endParaRPr lang="es-MX"/>
        </a:p>
      </dgm:t>
    </dgm:pt>
    <dgm:pt modelId="{F25AC791-6C37-4B02-820F-418BE1AA4AA2}" type="pres">
      <dgm:prSet presAssocID="{3141C962-FA7D-4D6C-9161-83E6B56D2D36}" presName="sibTrans" presStyleLbl="sibTrans1D1" presStyleIdx="1" presStyleCnt="6"/>
      <dgm:spPr/>
      <dgm:t>
        <a:bodyPr/>
        <a:lstStyle/>
        <a:p>
          <a:endParaRPr lang="es-MX"/>
        </a:p>
      </dgm:t>
    </dgm:pt>
    <dgm:pt modelId="{B6F75BD5-76F6-41C2-AA56-E6B3E9B6E416}" type="pres">
      <dgm:prSet presAssocID="{DCC2CA8C-5818-4197-8C24-7C10F7F402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464C44-6322-45D4-A7A5-479AA715086F}" type="pres">
      <dgm:prSet presAssocID="{DCC2CA8C-5818-4197-8C24-7C10F7F40288}" presName="spNode" presStyleCnt="0"/>
      <dgm:spPr/>
      <dgm:t>
        <a:bodyPr/>
        <a:lstStyle/>
        <a:p>
          <a:endParaRPr lang="es-MX"/>
        </a:p>
      </dgm:t>
    </dgm:pt>
    <dgm:pt modelId="{CEEA0005-1091-4A22-8161-687E06FD5203}" type="pres">
      <dgm:prSet presAssocID="{5F25E503-EBE4-4107-A853-449283BD8AD9}" presName="sibTrans" presStyleLbl="sibTrans1D1" presStyleIdx="2" presStyleCnt="6"/>
      <dgm:spPr/>
      <dgm:t>
        <a:bodyPr/>
        <a:lstStyle/>
        <a:p>
          <a:endParaRPr lang="es-MX"/>
        </a:p>
      </dgm:t>
    </dgm:pt>
    <dgm:pt modelId="{D1E02F8D-090D-4F9C-A0F1-08A2925A76E8}" type="pres">
      <dgm:prSet presAssocID="{B073019C-F962-414D-B7CB-23BB3C8ED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66D5E8-5B46-45D1-A3ED-32331D3291F9}" type="pres">
      <dgm:prSet presAssocID="{B073019C-F962-414D-B7CB-23BB3C8EDDE0}" presName="spNode" presStyleCnt="0"/>
      <dgm:spPr/>
      <dgm:t>
        <a:bodyPr/>
        <a:lstStyle/>
        <a:p>
          <a:endParaRPr lang="es-MX"/>
        </a:p>
      </dgm:t>
    </dgm:pt>
    <dgm:pt modelId="{7D2C56C7-A360-4642-B179-7F6F1ADDD263}" type="pres">
      <dgm:prSet presAssocID="{CBFC68E6-32F0-4E2D-99BD-3B559E1340BB}" presName="sibTrans" presStyleLbl="sibTrans1D1" presStyleIdx="3" presStyleCnt="6"/>
      <dgm:spPr/>
      <dgm:t>
        <a:bodyPr/>
        <a:lstStyle/>
        <a:p>
          <a:endParaRPr lang="es-MX"/>
        </a:p>
      </dgm:t>
    </dgm:pt>
    <dgm:pt modelId="{86F4030A-8584-4622-A340-B644B4C1FE2E}" type="pres">
      <dgm:prSet presAssocID="{235F1EC6-3588-4D89-B971-0802D06900C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D3E1AE-879A-447C-84C8-E62B34FD70D7}" type="pres">
      <dgm:prSet presAssocID="{235F1EC6-3588-4D89-B971-0802D06900CB}" presName="spNode" presStyleCnt="0"/>
      <dgm:spPr/>
      <dgm:t>
        <a:bodyPr/>
        <a:lstStyle/>
        <a:p>
          <a:endParaRPr lang="es-MX"/>
        </a:p>
      </dgm:t>
    </dgm:pt>
    <dgm:pt modelId="{12A86D91-389A-41F0-A52F-0A867DDAB103}" type="pres">
      <dgm:prSet presAssocID="{07AE4129-7626-464A-ACCE-0965742702D2}" presName="sibTrans" presStyleLbl="sibTrans1D1" presStyleIdx="4" presStyleCnt="6"/>
      <dgm:spPr/>
      <dgm:t>
        <a:bodyPr/>
        <a:lstStyle/>
        <a:p>
          <a:endParaRPr lang="es-MX"/>
        </a:p>
      </dgm:t>
    </dgm:pt>
    <dgm:pt modelId="{B970657D-9B7A-4C63-BEEC-0CE67F1914E9}" type="pres">
      <dgm:prSet presAssocID="{993CDC4A-DBAD-4B66-9590-B1186FC05A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28574D-4A9A-410E-966F-29956D587385}" type="pres">
      <dgm:prSet presAssocID="{993CDC4A-DBAD-4B66-9590-B1186FC05A27}" presName="spNode" presStyleCnt="0"/>
      <dgm:spPr/>
      <dgm:t>
        <a:bodyPr/>
        <a:lstStyle/>
        <a:p>
          <a:endParaRPr lang="es-MX"/>
        </a:p>
      </dgm:t>
    </dgm:pt>
    <dgm:pt modelId="{314B35A0-EC4A-4FC7-9CF7-61F38B0F61FF}" type="pres">
      <dgm:prSet presAssocID="{719E830A-6490-4906-8067-E16B34C7F48C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93BD07DD-F8ED-40C1-81BB-BE5024F786BA}" type="presOf" srcId="{CBFC68E6-32F0-4E2D-99BD-3B559E1340BB}" destId="{7D2C56C7-A360-4642-B179-7F6F1ADDD263}" srcOrd="0" destOrd="0" presId="urn:microsoft.com/office/officeart/2005/8/layout/cycle6"/>
    <dgm:cxn modelId="{CFE2F961-61D8-434A-8BB9-4CC0046A91F0}" type="presOf" srcId="{993CDC4A-DBAD-4B66-9590-B1186FC05A27}" destId="{B970657D-9B7A-4C63-BEEC-0CE67F1914E9}" srcOrd="0" destOrd="0" presId="urn:microsoft.com/office/officeart/2005/8/layout/cycle6"/>
    <dgm:cxn modelId="{D2DF2460-5103-4CC4-8715-290562A456A2}" srcId="{CAB79885-8C23-45F2-A513-3E8449EDEE66}" destId="{235F1EC6-3588-4D89-B971-0802D06900CB}" srcOrd="4" destOrd="0" parTransId="{F5420137-475E-4A98-8162-FA8D36230545}" sibTransId="{07AE4129-7626-464A-ACCE-0965742702D2}"/>
    <dgm:cxn modelId="{C85934C7-0A84-44D0-AD42-B930DE6DCE7C}" srcId="{CAB79885-8C23-45F2-A513-3E8449EDEE66}" destId="{69B3764A-6947-4DEA-945E-A83458FB1CB0}" srcOrd="0" destOrd="0" parTransId="{178AB77F-B58B-409B-B971-709B6B855205}" sibTransId="{51D4FECB-8B6D-4DC8-88C9-077E3E97FC0B}"/>
    <dgm:cxn modelId="{B0DA9824-28FC-4205-86E1-A26320243A97}" type="presOf" srcId="{235F1EC6-3588-4D89-B971-0802D06900CB}" destId="{86F4030A-8584-4622-A340-B644B4C1FE2E}" srcOrd="0" destOrd="0" presId="urn:microsoft.com/office/officeart/2005/8/layout/cycle6"/>
    <dgm:cxn modelId="{3AEEBAF3-A15D-48AC-8F73-D027C5F00886}" type="presOf" srcId="{CAB79885-8C23-45F2-A513-3E8449EDEE66}" destId="{97CB6D1A-3C27-4DE4-8785-453D96E0801D}" srcOrd="0" destOrd="0" presId="urn:microsoft.com/office/officeart/2005/8/layout/cycle6"/>
    <dgm:cxn modelId="{7462A848-DD1C-4FB7-B808-B162C93AAF08}" srcId="{CAB79885-8C23-45F2-A513-3E8449EDEE66}" destId="{993CDC4A-DBAD-4B66-9590-B1186FC05A27}" srcOrd="5" destOrd="0" parTransId="{FA6F8714-0C51-4EA3-95B1-D29812DB1F27}" sibTransId="{719E830A-6490-4906-8067-E16B34C7F48C}"/>
    <dgm:cxn modelId="{91FF276A-89F2-40C3-8CD3-7F1DCE84C596}" type="presOf" srcId="{B073019C-F962-414D-B7CB-23BB3C8EDDE0}" destId="{D1E02F8D-090D-4F9C-A0F1-08A2925A76E8}" srcOrd="0" destOrd="0" presId="urn:microsoft.com/office/officeart/2005/8/layout/cycle6"/>
    <dgm:cxn modelId="{54869CFB-4FCA-4550-9BF3-52B4E9967D64}" type="presOf" srcId="{5F25E503-EBE4-4107-A853-449283BD8AD9}" destId="{CEEA0005-1091-4A22-8161-687E06FD5203}" srcOrd="0" destOrd="0" presId="urn:microsoft.com/office/officeart/2005/8/layout/cycle6"/>
    <dgm:cxn modelId="{D7745E2B-D450-431D-AA28-2816BD1CF771}" srcId="{CAB79885-8C23-45F2-A513-3E8449EDEE66}" destId="{B073019C-F962-414D-B7CB-23BB3C8EDDE0}" srcOrd="3" destOrd="0" parTransId="{9EBC70BF-08ED-4183-B369-12818D2BC1A0}" sibTransId="{CBFC68E6-32F0-4E2D-99BD-3B559E1340BB}"/>
    <dgm:cxn modelId="{6419017C-A506-42AA-B998-05A4C77DCF7C}" type="presOf" srcId="{C7B797AC-C08E-4E24-91F1-FEA34B563ABD}" destId="{8D006D54-C2EA-4FF2-B24A-8E91D1E06D18}" srcOrd="0" destOrd="0" presId="urn:microsoft.com/office/officeart/2005/8/layout/cycle6"/>
    <dgm:cxn modelId="{3B986ABB-765C-403C-A304-25209AC0FEBB}" srcId="{CAB79885-8C23-45F2-A513-3E8449EDEE66}" destId="{DCC2CA8C-5818-4197-8C24-7C10F7F40288}" srcOrd="2" destOrd="0" parTransId="{D80E5AAD-FDBE-4DD3-8792-175103AB3BD2}" sibTransId="{5F25E503-EBE4-4107-A853-449283BD8AD9}"/>
    <dgm:cxn modelId="{5BC48F58-8EFA-40E0-98E1-2E983AFE1A15}" type="presOf" srcId="{07AE4129-7626-464A-ACCE-0965742702D2}" destId="{12A86D91-389A-41F0-A52F-0A867DDAB103}" srcOrd="0" destOrd="0" presId="urn:microsoft.com/office/officeart/2005/8/layout/cycle6"/>
    <dgm:cxn modelId="{75775897-BC75-47E3-B41D-D0F7D18FEC85}" type="presOf" srcId="{719E830A-6490-4906-8067-E16B34C7F48C}" destId="{314B35A0-EC4A-4FC7-9CF7-61F38B0F61FF}" srcOrd="0" destOrd="0" presId="urn:microsoft.com/office/officeart/2005/8/layout/cycle6"/>
    <dgm:cxn modelId="{29810F85-C87B-441D-850C-20342F5A4C2C}" srcId="{CAB79885-8C23-45F2-A513-3E8449EDEE66}" destId="{C7B797AC-C08E-4E24-91F1-FEA34B563ABD}" srcOrd="1" destOrd="0" parTransId="{A001B516-1481-43AB-B363-DC97CC4894CC}" sibTransId="{3141C962-FA7D-4D6C-9161-83E6B56D2D36}"/>
    <dgm:cxn modelId="{59C33198-8C6C-46DA-BF1F-36FF19646132}" type="presOf" srcId="{3141C962-FA7D-4D6C-9161-83E6B56D2D36}" destId="{F25AC791-6C37-4B02-820F-418BE1AA4AA2}" srcOrd="0" destOrd="0" presId="urn:microsoft.com/office/officeart/2005/8/layout/cycle6"/>
    <dgm:cxn modelId="{28B85609-C0A7-4A0D-819B-A2FC1731E6C8}" type="presOf" srcId="{69B3764A-6947-4DEA-945E-A83458FB1CB0}" destId="{438E90D9-F90C-49AA-80EB-58175EAAEAE6}" srcOrd="0" destOrd="0" presId="urn:microsoft.com/office/officeart/2005/8/layout/cycle6"/>
    <dgm:cxn modelId="{BA8C3C0F-0583-4F05-925F-992E725B2C80}" type="presOf" srcId="{DCC2CA8C-5818-4197-8C24-7C10F7F40288}" destId="{B6F75BD5-76F6-41C2-AA56-E6B3E9B6E416}" srcOrd="0" destOrd="0" presId="urn:microsoft.com/office/officeart/2005/8/layout/cycle6"/>
    <dgm:cxn modelId="{CCE1D802-9F5E-4427-99D1-53D18BF83435}" type="presOf" srcId="{51D4FECB-8B6D-4DC8-88C9-077E3E97FC0B}" destId="{467F53DC-5EE9-4714-846D-346A88A4E342}" srcOrd="0" destOrd="0" presId="urn:microsoft.com/office/officeart/2005/8/layout/cycle6"/>
    <dgm:cxn modelId="{9C49FB15-EA46-4BA4-9886-E9E59A364A26}" type="presParOf" srcId="{97CB6D1A-3C27-4DE4-8785-453D96E0801D}" destId="{438E90D9-F90C-49AA-80EB-58175EAAEAE6}" srcOrd="0" destOrd="0" presId="urn:microsoft.com/office/officeart/2005/8/layout/cycle6"/>
    <dgm:cxn modelId="{DBE8C398-F929-409D-BBD3-41EF4FD491DE}" type="presParOf" srcId="{97CB6D1A-3C27-4DE4-8785-453D96E0801D}" destId="{3DCF8D2B-05D6-43AA-8FD4-6000B6839EB5}" srcOrd="1" destOrd="0" presId="urn:microsoft.com/office/officeart/2005/8/layout/cycle6"/>
    <dgm:cxn modelId="{1665CE0B-599A-4D2A-AC9F-975CC0F8C109}" type="presParOf" srcId="{97CB6D1A-3C27-4DE4-8785-453D96E0801D}" destId="{467F53DC-5EE9-4714-846D-346A88A4E342}" srcOrd="2" destOrd="0" presId="urn:microsoft.com/office/officeart/2005/8/layout/cycle6"/>
    <dgm:cxn modelId="{E8F9C95C-5080-48B1-B6BA-2DC8B5DC0633}" type="presParOf" srcId="{97CB6D1A-3C27-4DE4-8785-453D96E0801D}" destId="{8D006D54-C2EA-4FF2-B24A-8E91D1E06D18}" srcOrd="3" destOrd="0" presId="urn:microsoft.com/office/officeart/2005/8/layout/cycle6"/>
    <dgm:cxn modelId="{B362039C-E19A-47CA-8FF3-D0264FA4DAE4}" type="presParOf" srcId="{97CB6D1A-3C27-4DE4-8785-453D96E0801D}" destId="{424FF4CD-CC05-4C02-9093-060AE518DD98}" srcOrd="4" destOrd="0" presId="urn:microsoft.com/office/officeart/2005/8/layout/cycle6"/>
    <dgm:cxn modelId="{5BF2B477-3206-4206-9040-267503E6B535}" type="presParOf" srcId="{97CB6D1A-3C27-4DE4-8785-453D96E0801D}" destId="{F25AC791-6C37-4B02-820F-418BE1AA4AA2}" srcOrd="5" destOrd="0" presId="urn:microsoft.com/office/officeart/2005/8/layout/cycle6"/>
    <dgm:cxn modelId="{24695F37-B2D6-48CE-86F0-7A28C6ED171C}" type="presParOf" srcId="{97CB6D1A-3C27-4DE4-8785-453D96E0801D}" destId="{B6F75BD5-76F6-41C2-AA56-E6B3E9B6E416}" srcOrd="6" destOrd="0" presId="urn:microsoft.com/office/officeart/2005/8/layout/cycle6"/>
    <dgm:cxn modelId="{ECD4633A-E44D-45D6-A157-67A8316051F4}" type="presParOf" srcId="{97CB6D1A-3C27-4DE4-8785-453D96E0801D}" destId="{3B464C44-6322-45D4-A7A5-479AA715086F}" srcOrd="7" destOrd="0" presId="urn:microsoft.com/office/officeart/2005/8/layout/cycle6"/>
    <dgm:cxn modelId="{EA619BB4-6FE0-4705-8AB3-D34FB856C2B0}" type="presParOf" srcId="{97CB6D1A-3C27-4DE4-8785-453D96E0801D}" destId="{CEEA0005-1091-4A22-8161-687E06FD5203}" srcOrd="8" destOrd="0" presId="urn:microsoft.com/office/officeart/2005/8/layout/cycle6"/>
    <dgm:cxn modelId="{7B105B71-8AD4-4FF7-99FC-6FFA673E2972}" type="presParOf" srcId="{97CB6D1A-3C27-4DE4-8785-453D96E0801D}" destId="{D1E02F8D-090D-4F9C-A0F1-08A2925A76E8}" srcOrd="9" destOrd="0" presId="urn:microsoft.com/office/officeart/2005/8/layout/cycle6"/>
    <dgm:cxn modelId="{A67CB627-D328-49FE-BAA6-655DD09D7C73}" type="presParOf" srcId="{97CB6D1A-3C27-4DE4-8785-453D96E0801D}" destId="{E366D5E8-5B46-45D1-A3ED-32331D3291F9}" srcOrd="10" destOrd="0" presId="urn:microsoft.com/office/officeart/2005/8/layout/cycle6"/>
    <dgm:cxn modelId="{9BC1BF4F-49AA-4842-BE73-F46D083A865D}" type="presParOf" srcId="{97CB6D1A-3C27-4DE4-8785-453D96E0801D}" destId="{7D2C56C7-A360-4642-B179-7F6F1ADDD263}" srcOrd="11" destOrd="0" presId="urn:microsoft.com/office/officeart/2005/8/layout/cycle6"/>
    <dgm:cxn modelId="{E3ACBA36-4433-494C-83C4-3291E6AFD875}" type="presParOf" srcId="{97CB6D1A-3C27-4DE4-8785-453D96E0801D}" destId="{86F4030A-8584-4622-A340-B644B4C1FE2E}" srcOrd="12" destOrd="0" presId="urn:microsoft.com/office/officeart/2005/8/layout/cycle6"/>
    <dgm:cxn modelId="{F4138461-DAF2-4001-A167-CADAEBE54D23}" type="presParOf" srcId="{97CB6D1A-3C27-4DE4-8785-453D96E0801D}" destId="{88D3E1AE-879A-447C-84C8-E62B34FD70D7}" srcOrd="13" destOrd="0" presId="urn:microsoft.com/office/officeart/2005/8/layout/cycle6"/>
    <dgm:cxn modelId="{2C2C467F-1650-4558-AE3B-17CDCA701964}" type="presParOf" srcId="{97CB6D1A-3C27-4DE4-8785-453D96E0801D}" destId="{12A86D91-389A-41F0-A52F-0A867DDAB103}" srcOrd="14" destOrd="0" presId="urn:microsoft.com/office/officeart/2005/8/layout/cycle6"/>
    <dgm:cxn modelId="{2D73755B-F0D4-4995-9E34-89605ADB7784}" type="presParOf" srcId="{97CB6D1A-3C27-4DE4-8785-453D96E0801D}" destId="{B970657D-9B7A-4C63-BEEC-0CE67F1914E9}" srcOrd="15" destOrd="0" presId="urn:microsoft.com/office/officeart/2005/8/layout/cycle6"/>
    <dgm:cxn modelId="{71FB3488-BED0-45B4-9AB3-1CB0AAF1B476}" type="presParOf" srcId="{97CB6D1A-3C27-4DE4-8785-453D96E0801D}" destId="{5C28574D-4A9A-410E-966F-29956D587385}" srcOrd="16" destOrd="0" presId="urn:microsoft.com/office/officeart/2005/8/layout/cycle6"/>
    <dgm:cxn modelId="{E79BED33-3886-43FF-B2F0-AA5F9A13CAE4}" type="presParOf" srcId="{97CB6D1A-3C27-4DE4-8785-453D96E0801D}" destId="{314B35A0-EC4A-4FC7-9CF7-61F38B0F61FF}" srcOrd="17" destOrd="0" presId="urn:microsoft.com/office/officeart/2005/8/layout/cycle6"/>
  </dgm:cxnLst>
  <dgm:bg>
    <a:effectLst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7E705-C568-4C8C-BC8B-B87548DEFC30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</dgm:pt>
    <dgm:pt modelId="{2504E6C3-B834-4ACF-A2C9-3BD14AFA7BE4}">
      <dgm:prSet phldrT="[Texto]"/>
      <dgm:spPr/>
      <dgm:t>
        <a:bodyPr/>
        <a:lstStyle/>
        <a:p>
          <a:r>
            <a:rPr lang="es-MX" dirty="0" smtClean="0"/>
            <a:t>Viable</a:t>
          </a:r>
          <a:endParaRPr lang="es-MX" dirty="0"/>
        </a:p>
      </dgm:t>
    </dgm:pt>
    <dgm:pt modelId="{3027AF47-6AF3-4F77-B9AB-A86CAC10BF3F}" type="parTrans" cxnId="{8392B013-679E-4A85-B006-F8CC6C004773}">
      <dgm:prSet/>
      <dgm:spPr/>
      <dgm:t>
        <a:bodyPr/>
        <a:lstStyle/>
        <a:p>
          <a:endParaRPr lang="es-MX"/>
        </a:p>
      </dgm:t>
    </dgm:pt>
    <dgm:pt modelId="{3952BA45-D964-4529-8B26-E297CDAB9B6E}" type="sibTrans" cxnId="{8392B013-679E-4A85-B006-F8CC6C004773}">
      <dgm:prSet/>
      <dgm:spPr/>
      <dgm:t>
        <a:bodyPr/>
        <a:lstStyle/>
        <a:p>
          <a:endParaRPr lang="es-MX"/>
        </a:p>
      </dgm:t>
    </dgm:pt>
    <dgm:pt modelId="{7B67B477-B486-471D-BE64-4026EE9B0E41}">
      <dgm:prSet phldrT="[Texto]"/>
      <dgm:spPr/>
      <dgm:t>
        <a:bodyPr/>
        <a:lstStyle/>
        <a:p>
          <a:r>
            <a:rPr lang="es-MX" dirty="0" smtClean="0"/>
            <a:t>No viable</a:t>
          </a:r>
          <a:endParaRPr lang="es-MX" dirty="0"/>
        </a:p>
      </dgm:t>
    </dgm:pt>
    <dgm:pt modelId="{691E8EB1-1945-46EF-937F-149A55442846}" type="parTrans" cxnId="{A9B29FBB-7FFB-4C6D-855E-9B0AAAD11B22}">
      <dgm:prSet/>
      <dgm:spPr/>
      <dgm:t>
        <a:bodyPr/>
        <a:lstStyle/>
        <a:p>
          <a:endParaRPr lang="es-MX"/>
        </a:p>
      </dgm:t>
    </dgm:pt>
    <dgm:pt modelId="{5F441305-433F-45DF-966A-E3A344CAB426}" type="sibTrans" cxnId="{A9B29FBB-7FFB-4C6D-855E-9B0AAAD11B22}">
      <dgm:prSet/>
      <dgm:spPr/>
      <dgm:t>
        <a:bodyPr/>
        <a:lstStyle/>
        <a:p>
          <a:endParaRPr lang="es-MX"/>
        </a:p>
      </dgm:t>
    </dgm:pt>
    <dgm:pt modelId="{73E053D8-006F-457D-BC5A-418DD57CA8FC}" type="pres">
      <dgm:prSet presAssocID="{D767E705-C568-4C8C-BC8B-B87548DEFC30}" presName="Name0" presStyleCnt="0">
        <dgm:presLayoutVars>
          <dgm:chMax val="7"/>
          <dgm:chPref val="7"/>
          <dgm:dir/>
        </dgm:presLayoutVars>
      </dgm:prSet>
      <dgm:spPr/>
    </dgm:pt>
    <dgm:pt modelId="{548D88F6-7414-45D8-9CB2-C9B75D2CF05C}" type="pres">
      <dgm:prSet presAssocID="{D767E705-C568-4C8C-BC8B-B87548DEFC30}" presName="Name1" presStyleCnt="0"/>
      <dgm:spPr/>
    </dgm:pt>
    <dgm:pt modelId="{28D0916D-4FB0-46A1-9AE5-242A6FE7F2CF}" type="pres">
      <dgm:prSet presAssocID="{D767E705-C568-4C8C-BC8B-B87548DEFC30}" presName="cycle" presStyleCnt="0"/>
      <dgm:spPr/>
    </dgm:pt>
    <dgm:pt modelId="{38D6ED71-C410-421A-8BF3-49D335612763}" type="pres">
      <dgm:prSet presAssocID="{D767E705-C568-4C8C-BC8B-B87548DEFC30}" presName="srcNode" presStyleLbl="node1" presStyleIdx="0" presStyleCnt="2"/>
      <dgm:spPr/>
    </dgm:pt>
    <dgm:pt modelId="{A081730A-0966-4B47-93AA-47EDA6329A1E}" type="pres">
      <dgm:prSet presAssocID="{D767E705-C568-4C8C-BC8B-B87548DEFC30}" presName="conn" presStyleLbl="parChTrans1D2" presStyleIdx="0" presStyleCnt="1"/>
      <dgm:spPr/>
      <dgm:t>
        <a:bodyPr/>
        <a:lstStyle/>
        <a:p>
          <a:endParaRPr lang="es-MX"/>
        </a:p>
      </dgm:t>
    </dgm:pt>
    <dgm:pt modelId="{D8A46805-90BC-4664-BBA1-78EDF5EF70BE}" type="pres">
      <dgm:prSet presAssocID="{D767E705-C568-4C8C-BC8B-B87548DEFC30}" presName="extraNode" presStyleLbl="node1" presStyleIdx="0" presStyleCnt="2"/>
      <dgm:spPr/>
    </dgm:pt>
    <dgm:pt modelId="{3ACC0637-14D1-41B2-8E4D-1BD376A32B9F}" type="pres">
      <dgm:prSet presAssocID="{D767E705-C568-4C8C-BC8B-B87548DEFC30}" presName="dstNode" presStyleLbl="node1" presStyleIdx="0" presStyleCnt="2"/>
      <dgm:spPr/>
    </dgm:pt>
    <dgm:pt modelId="{BDA73B74-4D91-4FF2-8A2A-28E25A38633A}" type="pres">
      <dgm:prSet presAssocID="{2504E6C3-B834-4ACF-A2C9-3BD14AFA7BE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2B43BF-1BA3-4A62-A406-D4F052273B3D}" type="pres">
      <dgm:prSet presAssocID="{2504E6C3-B834-4ACF-A2C9-3BD14AFA7BE4}" presName="accent_1" presStyleCnt="0"/>
      <dgm:spPr/>
    </dgm:pt>
    <dgm:pt modelId="{CFC4212B-49AC-400D-A05A-DF668D311A26}" type="pres">
      <dgm:prSet presAssocID="{2504E6C3-B834-4ACF-A2C9-3BD14AFA7BE4}" presName="accentRepeatNode" presStyleLbl="solidFgAcc1" presStyleIdx="0" presStyleCnt="2"/>
      <dgm:spPr/>
    </dgm:pt>
    <dgm:pt modelId="{0743E3DB-F6F2-444F-A830-86F13A843FF8}" type="pres">
      <dgm:prSet presAssocID="{7B67B477-B486-471D-BE64-4026EE9B0E4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A1136-7ADC-4E19-89EC-E15EFF23E988}" type="pres">
      <dgm:prSet presAssocID="{7B67B477-B486-471D-BE64-4026EE9B0E41}" presName="accent_2" presStyleCnt="0"/>
      <dgm:spPr/>
    </dgm:pt>
    <dgm:pt modelId="{19150700-5758-4B8E-BC1F-E1B09BF0B8D1}" type="pres">
      <dgm:prSet presAssocID="{7B67B477-B486-471D-BE64-4026EE9B0E41}" presName="accentRepeatNode" presStyleLbl="solidFgAcc1" presStyleIdx="1" presStyleCnt="2"/>
      <dgm:spPr/>
    </dgm:pt>
  </dgm:ptLst>
  <dgm:cxnLst>
    <dgm:cxn modelId="{A9B29FBB-7FFB-4C6D-855E-9B0AAAD11B22}" srcId="{D767E705-C568-4C8C-BC8B-B87548DEFC30}" destId="{7B67B477-B486-471D-BE64-4026EE9B0E41}" srcOrd="1" destOrd="0" parTransId="{691E8EB1-1945-46EF-937F-149A55442846}" sibTransId="{5F441305-433F-45DF-966A-E3A344CAB426}"/>
    <dgm:cxn modelId="{9C82BE44-D6D6-4254-B87C-A8A5E2E5766F}" type="presOf" srcId="{3952BA45-D964-4529-8B26-E297CDAB9B6E}" destId="{A081730A-0966-4B47-93AA-47EDA6329A1E}" srcOrd="0" destOrd="0" presId="urn:microsoft.com/office/officeart/2008/layout/VerticalCurvedList"/>
    <dgm:cxn modelId="{054DC5F5-AC21-4FD3-972A-0721FEDB55E3}" type="presOf" srcId="{2504E6C3-B834-4ACF-A2C9-3BD14AFA7BE4}" destId="{BDA73B74-4D91-4FF2-8A2A-28E25A38633A}" srcOrd="0" destOrd="0" presId="urn:microsoft.com/office/officeart/2008/layout/VerticalCurvedList"/>
    <dgm:cxn modelId="{8392B013-679E-4A85-B006-F8CC6C004773}" srcId="{D767E705-C568-4C8C-BC8B-B87548DEFC30}" destId="{2504E6C3-B834-4ACF-A2C9-3BD14AFA7BE4}" srcOrd="0" destOrd="0" parTransId="{3027AF47-6AF3-4F77-B9AB-A86CAC10BF3F}" sibTransId="{3952BA45-D964-4529-8B26-E297CDAB9B6E}"/>
    <dgm:cxn modelId="{66639294-7245-445B-8C3E-965F58492498}" type="presOf" srcId="{7B67B477-B486-471D-BE64-4026EE9B0E41}" destId="{0743E3DB-F6F2-444F-A830-86F13A843FF8}" srcOrd="0" destOrd="0" presId="urn:microsoft.com/office/officeart/2008/layout/VerticalCurvedList"/>
    <dgm:cxn modelId="{B30FB40D-BC2C-44EC-A631-EAE5B36CBDD3}" type="presOf" srcId="{D767E705-C568-4C8C-BC8B-B87548DEFC30}" destId="{73E053D8-006F-457D-BC5A-418DD57CA8FC}" srcOrd="0" destOrd="0" presId="urn:microsoft.com/office/officeart/2008/layout/VerticalCurvedList"/>
    <dgm:cxn modelId="{895D6DD3-6E18-4F2F-9D1D-77B2C3048F73}" type="presParOf" srcId="{73E053D8-006F-457D-BC5A-418DD57CA8FC}" destId="{548D88F6-7414-45D8-9CB2-C9B75D2CF05C}" srcOrd="0" destOrd="0" presId="urn:microsoft.com/office/officeart/2008/layout/VerticalCurvedList"/>
    <dgm:cxn modelId="{8F609C84-4C6F-4A41-BBBB-CA0A24ABBA87}" type="presParOf" srcId="{548D88F6-7414-45D8-9CB2-C9B75D2CF05C}" destId="{28D0916D-4FB0-46A1-9AE5-242A6FE7F2CF}" srcOrd="0" destOrd="0" presId="urn:microsoft.com/office/officeart/2008/layout/VerticalCurvedList"/>
    <dgm:cxn modelId="{7E71EE30-4FBD-4034-A086-30AFE7EBDA00}" type="presParOf" srcId="{28D0916D-4FB0-46A1-9AE5-242A6FE7F2CF}" destId="{38D6ED71-C410-421A-8BF3-49D335612763}" srcOrd="0" destOrd="0" presId="urn:microsoft.com/office/officeart/2008/layout/VerticalCurvedList"/>
    <dgm:cxn modelId="{BD4BE0C1-C73F-4297-8DA5-89163F0B2207}" type="presParOf" srcId="{28D0916D-4FB0-46A1-9AE5-242A6FE7F2CF}" destId="{A081730A-0966-4B47-93AA-47EDA6329A1E}" srcOrd="1" destOrd="0" presId="urn:microsoft.com/office/officeart/2008/layout/VerticalCurvedList"/>
    <dgm:cxn modelId="{D9439627-5187-4D30-A23A-90F10D2891DD}" type="presParOf" srcId="{28D0916D-4FB0-46A1-9AE5-242A6FE7F2CF}" destId="{D8A46805-90BC-4664-BBA1-78EDF5EF70BE}" srcOrd="2" destOrd="0" presId="urn:microsoft.com/office/officeart/2008/layout/VerticalCurvedList"/>
    <dgm:cxn modelId="{5443F0E6-1481-4F4B-9A8E-5E3773A51FFC}" type="presParOf" srcId="{28D0916D-4FB0-46A1-9AE5-242A6FE7F2CF}" destId="{3ACC0637-14D1-41B2-8E4D-1BD376A32B9F}" srcOrd="3" destOrd="0" presId="urn:microsoft.com/office/officeart/2008/layout/VerticalCurvedList"/>
    <dgm:cxn modelId="{11C578BB-B7A4-4CCC-B136-ADEED85B568B}" type="presParOf" srcId="{548D88F6-7414-45D8-9CB2-C9B75D2CF05C}" destId="{BDA73B74-4D91-4FF2-8A2A-28E25A38633A}" srcOrd="1" destOrd="0" presId="urn:microsoft.com/office/officeart/2008/layout/VerticalCurvedList"/>
    <dgm:cxn modelId="{4275B4EF-DFF1-464C-8E0E-AF80D6A0A571}" type="presParOf" srcId="{548D88F6-7414-45D8-9CB2-C9B75D2CF05C}" destId="{F92B43BF-1BA3-4A62-A406-D4F052273B3D}" srcOrd="2" destOrd="0" presId="urn:microsoft.com/office/officeart/2008/layout/VerticalCurvedList"/>
    <dgm:cxn modelId="{3289D3A1-7187-4E63-BAE6-15313333788F}" type="presParOf" srcId="{F92B43BF-1BA3-4A62-A406-D4F052273B3D}" destId="{CFC4212B-49AC-400D-A05A-DF668D311A26}" srcOrd="0" destOrd="0" presId="urn:microsoft.com/office/officeart/2008/layout/VerticalCurvedList"/>
    <dgm:cxn modelId="{493860C4-DDCF-40F0-B6E8-D0BFB47E77D6}" type="presParOf" srcId="{548D88F6-7414-45D8-9CB2-C9B75D2CF05C}" destId="{0743E3DB-F6F2-444F-A830-86F13A843FF8}" srcOrd="3" destOrd="0" presId="urn:microsoft.com/office/officeart/2008/layout/VerticalCurvedList"/>
    <dgm:cxn modelId="{BC40BEB8-1F00-4376-A655-F9FBA98B21BD}" type="presParOf" srcId="{548D88F6-7414-45D8-9CB2-C9B75D2CF05C}" destId="{B56A1136-7ADC-4E19-89EC-E15EFF23E988}" srcOrd="4" destOrd="0" presId="urn:microsoft.com/office/officeart/2008/layout/VerticalCurvedList"/>
    <dgm:cxn modelId="{E21FCD3C-DC6E-4080-8B51-FBC35E37F1C2}" type="presParOf" srcId="{B56A1136-7ADC-4E19-89EC-E15EFF23E988}" destId="{19150700-5758-4B8E-BC1F-E1B09BF0B8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7E705-C568-4C8C-BC8B-B87548DEFC30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</dgm:pt>
    <dgm:pt modelId="{2504E6C3-B834-4ACF-A2C9-3BD14AFA7BE4}">
      <dgm:prSet phldrT="[Texto]"/>
      <dgm:spPr/>
      <dgm:t>
        <a:bodyPr/>
        <a:lstStyle/>
        <a:p>
          <a:r>
            <a:rPr lang="es-MX" dirty="0" smtClean="0"/>
            <a:t>Viable</a:t>
          </a:r>
          <a:endParaRPr lang="es-MX" dirty="0"/>
        </a:p>
      </dgm:t>
    </dgm:pt>
    <dgm:pt modelId="{3027AF47-6AF3-4F77-B9AB-A86CAC10BF3F}" type="parTrans" cxnId="{8392B013-679E-4A85-B006-F8CC6C004773}">
      <dgm:prSet/>
      <dgm:spPr/>
      <dgm:t>
        <a:bodyPr/>
        <a:lstStyle/>
        <a:p>
          <a:endParaRPr lang="es-MX"/>
        </a:p>
      </dgm:t>
    </dgm:pt>
    <dgm:pt modelId="{3952BA45-D964-4529-8B26-E297CDAB9B6E}" type="sibTrans" cxnId="{8392B013-679E-4A85-B006-F8CC6C004773}">
      <dgm:prSet/>
      <dgm:spPr/>
      <dgm:t>
        <a:bodyPr/>
        <a:lstStyle/>
        <a:p>
          <a:endParaRPr lang="es-MX"/>
        </a:p>
      </dgm:t>
    </dgm:pt>
    <dgm:pt modelId="{7B67B477-B486-471D-BE64-4026EE9B0E41}">
      <dgm:prSet phldrT="[Texto]"/>
      <dgm:spPr/>
      <dgm:t>
        <a:bodyPr/>
        <a:lstStyle/>
        <a:p>
          <a:r>
            <a:rPr lang="es-MX" dirty="0" smtClean="0"/>
            <a:t>No Viable</a:t>
          </a:r>
          <a:endParaRPr lang="es-MX" dirty="0"/>
        </a:p>
      </dgm:t>
    </dgm:pt>
    <dgm:pt modelId="{691E8EB1-1945-46EF-937F-149A55442846}" type="parTrans" cxnId="{A9B29FBB-7FFB-4C6D-855E-9B0AAAD11B22}">
      <dgm:prSet/>
      <dgm:spPr/>
      <dgm:t>
        <a:bodyPr/>
        <a:lstStyle/>
        <a:p>
          <a:endParaRPr lang="es-MX"/>
        </a:p>
      </dgm:t>
    </dgm:pt>
    <dgm:pt modelId="{5F441305-433F-45DF-966A-E3A344CAB426}" type="sibTrans" cxnId="{A9B29FBB-7FFB-4C6D-855E-9B0AAAD11B22}">
      <dgm:prSet/>
      <dgm:spPr/>
      <dgm:t>
        <a:bodyPr/>
        <a:lstStyle/>
        <a:p>
          <a:endParaRPr lang="es-MX"/>
        </a:p>
      </dgm:t>
    </dgm:pt>
    <dgm:pt modelId="{ABCEC580-63A2-4B51-8163-BBAA80063D3E}" type="pres">
      <dgm:prSet presAssocID="{D767E705-C568-4C8C-BC8B-B87548DEFC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64885D-475E-4BD0-8860-3B3CF71DCF27}" type="pres">
      <dgm:prSet presAssocID="{2504E6C3-B834-4ACF-A2C9-3BD14AFA7BE4}" presName="root" presStyleCnt="0"/>
      <dgm:spPr/>
    </dgm:pt>
    <dgm:pt modelId="{EA6ECC60-FF34-4F9A-9633-BE6B56A735B3}" type="pres">
      <dgm:prSet presAssocID="{2504E6C3-B834-4ACF-A2C9-3BD14AFA7BE4}" presName="rootComposite" presStyleCnt="0"/>
      <dgm:spPr/>
    </dgm:pt>
    <dgm:pt modelId="{C737B9EC-CECD-4B8C-899D-D5C484C84E67}" type="pres">
      <dgm:prSet presAssocID="{2504E6C3-B834-4ACF-A2C9-3BD14AFA7BE4}" presName="rootText" presStyleLbl="node1" presStyleIdx="0" presStyleCnt="2" custLinFactNeighborX="-40326" custLinFactNeighborY="2720"/>
      <dgm:spPr/>
      <dgm:t>
        <a:bodyPr/>
        <a:lstStyle/>
        <a:p>
          <a:endParaRPr lang="es-MX"/>
        </a:p>
      </dgm:t>
    </dgm:pt>
    <dgm:pt modelId="{3C204967-DE53-468B-89AA-C99C43D03FB0}" type="pres">
      <dgm:prSet presAssocID="{2504E6C3-B834-4ACF-A2C9-3BD14AFA7BE4}" presName="rootConnector" presStyleLbl="node1" presStyleIdx="0" presStyleCnt="2"/>
      <dgm:spPr/>
      <dgm:t>
        <a:bodyPr/>
        <a:lstStyle/>
        <a:p>
          <a:endParaRPr lang="es-MX"/>
        </a:p>
      </dgm:t>
    </dgm:pt>
    <dgm:pt modelId="{05C6B554-0A0A-4D73-81F9-866DF96145EB}" type="pres">
      <dgm:prSet presAssocID="{2504E6C3-B834-4ACF-A2C9-3BD14AFA7BE4}" presName="childShape" presStyleCnt="0"/>
      <dgm:spPr/>
    </dgm:pt>
    <dgm:pt modelId="{3AAF6D9E-0012-4A28-8ABF-7EBF7269D28F}" type="pres">
      <dgm:prSet presAssocID="{7B67B477-B486-471D-BE64-4026EE9B0E41}" presName="root" presStyleCnt="0"/>
      <dgm:spPr/>
    </dgm:pt>
    <dgm:pt modelId="{4EFBC701-EF06-4448-8A11-D50FC5321AA7}" type="pres">
      <dgm:prSet presAssocID="{7B67B477-B486-471D-BE64-4026EE9B0E41}" presName="rootComposite" presStyleCnt="0"/>
      <dgm:spPr/>
    </dgm:pt>
    <dgm:pt modelId="{714B9937-603E-41CA-8A84-4EC297C8C13C}" type="pres">
      <dgm:prSet presAssocID="{7B67B477-B486-471D-BE64-4026EE9B0E41}" presName="rootText" presStyleLbl="node1" presStyleIdx="1" presStyleCnt="2"/>
      <dgm:spPr/>
      <dgm:t>
        <a:bodyPr/>
        <a:lstStyle/>
        <a:p>
          <a:endParaRPr lang="es-MX"/>
        </a:p>
      </dgm:t>
    </dgm:pt>
    <dgm:pt modelId="{1FE19136-9D2E-41A0-A0E5-6EA0117BAEA5}" type="pres">
      <dgm:prSet presAssocID="{7B67B477-B486-471D-BE64-4026EE9B0E41}" presName="rootConnector" presStyleLbl="node1" presStyleIdx="1" presStyleCnt="2"/>
      <dgm:spPr/>
      <dgm:t>
        <a:bodyPr/>
        <a:lstStyle/>
        <a:p>
          <a:endParaRPr lang="es-MX"/>
        </a:p>
      </dgm:t>
    </dgm:pt>
    <dgm:pt modelId="{A1675BBD-C096-4AA4-B3C0-758C3268621D}" type="pres">
      <dgm:prSet presAssocID="{7B67B477-B486-471D-BE64-4026EE9B0E41}" presName="childShape" presStyleCnt="0"/>
      <dgm:spPr/>
    </dgm:pt>
  </dgm:ptLst>
  <dgm:cxnLst>
    <dgm:cxn modelId="{A9B29FBB-7FFB-4C6D-855E-9B0AAAD11B22}" srcId="{D767E705-C568-4C8C-BC8B-B87548DEFC30}" destId="{7B67B477-B486-471D-BE64-4026EE9B0E41}" srcOrd="1" destOrd="0" parTransId="{691E8EB1-1945-46EF-937F-149A55442846}" sibTransId="{5F441305-433F-45DF-966A-E3A344CAB426}"/>
    <dgm:cxn modelId="{46925204-7086-4AA9-A509-0BCAF942D634}" type="presOf" srcId="{D767E705-C568-4C8C-BC8B-B87548DEFC30}" destId="{ABCEC580-63A2-4B51-8163-BBAA80063D3E}" srcOrd="0" destOrd="0" presId="urn:microsoft.com/office/officeart/2005/8/layout/hierarchy3"/>
    <dgm:cxn modelId="{1F55E94E-066C-471B-9665-BABCADEF7E8C}" type="presOf" srcId="{2504E6C3-B834-4ACF-A2C9-3BD14AFA7BE4}" destId="{3C204967-DE53-468B-89AA-C99C43D03FB0}" srcOrd="1" destOrd="0" presId="urn:microsoft.com/office/officeart/2005/8/layout/hierarchy3"/>
    <dgm:cxn modelId="{8392B013-679E-4A85-B006-F8CC6C004773}" srcId="{D767E705-C568-4C8C-BC8B-B87548DEFC30}" destId="{2504E6C3-B834-4ACF-A2C9-3BD14AFA7BE4}" srcOrd="0" destOrd="0" parTransId="{3027AF47-6AF3-4F77-B9AB-A86CAC10BF3F}" sibTransId="{3952BA45-D964-4529-8B26-E297CDAB9B6E}"/>
    <dgm:cxn modelId="{55082A28-7E86-48FE-BB42-A980286B2252}" type="presOf" srcId="{7B67B477-B486-471D-BE64-4026EE9B0E41}" destId="{714B9937-603E-41CA-8A84-4EC297C8C13C}" srcOrd="0" destOrd="0" presId="urn:microsoft.com/office/officeart/2005/8/layout/hierarchy3"/>
    <dgm:cxn modelId="{5580210F-97F2-49BB-9EA4-7A916120D6A7}" type="presOf" srcId="{7B67B477-B486-471D-BE64-4026EE9B0E41}" destId="{1FE19136-9D2E-41A0-A0E5-6EA0117BAEA5}" srcOrd="1" destOrd="0" presId="urn:microsoft.com/office/officeart/2005/8/layout/hierarchy3"/>
    <dgm:cxn modelId="{79CE2371-BA16-4340-9276-2295FBE52DB6}" type="presOf" srcId="{2504E6C3-B834-4ACF-A2C9-3BD14AFA7BE4}" destId="{C737B9EC-CECD-4B8C-899D-D5C484C84E67}" srcOrd="0" destOrd="0" presId="urn:microsoft.com/office/officeart/2005/8/layout/hierarchy3"/>
    <dgm:cxn modelId="{C35957FE-B653-4D4B-A33F-04BD4003E09A}" type="presParOf" srcId="{ABCEC580-63A2-4B51-8163-BBAA80063D3E}" destId="{0864885D-475E-4BD0-8860-3B3CF71DCF27}" srcOrd="0" destOrd="0" presId="urn:microsoft.com/office/officeart/2005/8/layout/hierarchy3"/>
    <dgm:cxn modelId="{A25EA05A-395A-4121-A9A8-1362974E1158}" type="presParOf" srcId="{0864885D-475E-4BD0-8860-3B3CF71DCF27}" destId="{EA6ECC60-FF34-4F9A-9633-BE6B56A735B3}" srcOrd="0" destOrd="0" presId="urn:microsoft.com/office/officeart/2005/8/layout/hierarchy3"/>
    <dgm:cxn modelId="{722C838C-F4D9-4A63-A309-D95E346C8EB9}" type="presParOf" srcId="{EA6ECC60-FF34-4F9A-9633-BE6B56A735B3}" destId="{C737B9EC-CECD-4B8C-899D-D5C484C84E67}" srcOrd="0" destOrd="0" presId="urn:microsoft.com/office/officeart/2005/8/layout/hierarchy3"/>
    <dgm:cxn modelId="{DDB7A8CC-84CD-4BAE-B81C-A1E397D995E6}" type="presParOf" srcId="{EA6ECC60-FF34-4F9A-9633-BE6B56A735B3}" destId="{3C204967-DE53-468B-89AA-C99C43D03FB0}" srcOrd="1" destOrd="0" presId="urn:microsoft.com/office/officeart/2005/8/layout/hierarchy3"/>
    <dgm:cxn modelId="{E00EFA7C-044A-47D5-9FBE-0061FDA675EE}" type="presParOf" srcId="{0864885D-475E-4BD0-8860-3B3CF71DCF27}" destId="{05C6B554-0A0A-4D73-81F9-866DF96145EB}" srcOrd="1" destOrd="0" presId="urn:microsoft.com/office/officeart/2005/8/layout/hierarchy3"/>
    <dgm:cxn modelId="{A949E77E-C60B-4B7B-9FC3-DA38A84A79A7}" type="presParOf" srcId="{ABCEC580-63A2-4B51-8163-BBAA80063D3E}" destId="{3AAF6D9E-0012-4A28-8ABF-7EBF7269D28F}" srcOrd="1" destOrd="0" presId="urn:microsoft.com/office/officeart/2005/8/layout/hierarchy3"/>
    <dgm:cxn modelId="{E8E085C8-96AB-49CB-AC43-C459829E9F54}" type="presParOf" srcId="{3AAF6D9E-0012-4A28-8ABF-7EBF7269D28F}" destId="{4EFBC701-EF06-4448-8A11-D50FC5321AA7}" srcOrd="0" destOrd="0" presId="urn:microsoft.com/office/officeart/2005/8/layout/hierarchy3"/>
    <dgm:cxn modelId="{386FDDB8-8F90-42A0-A3BC-E5A656B3806C}" type="presParOf" srcId="{4EFBC701-EF06-4448-8A11-D50FC5321AA7}" destId="{714B9937-603E-41CA-8A84-4EC297C8C13C}" srcOrd="0" destOrd="0" presId="urn:microsoft.com/office/officeart/2005/8/layout/hierarchy3"/>
    <dgm:cxn modelId="{59B5CAA3-3F53-4CDB-9AF9-6C923CDA2F48}" type="presParOf" srcId="{4EFBC701-EF06-4448-8A11-D50FC5321AA7}" destId="{1FE19136-9D2E-41A0-A0E5-6EA0117BAEA5}" srcOrd="1" destOrd="0" presId="urn:microsoft.com/office/officeart/2005/8/layout/hierarchy3"/>
    <dgm:cxn modelId="{0697FA64-EC05-4EB5-A1C8-48B042CD445C}" type="presParOf" srcId="{3AAF6D9E-0012-4A28-8ABF-7EBF7269D28F}" destId="{A1675BBD-C096-4AA4-B3C0-758C326862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FDF6-127E-475F-B156-E160B60D973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41DD-ECDF-4512-BC8A-D2D34C2FC4F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9.png"/><Relationship Id="rId2" Type="http://schemas.openxmlformats.org/officeDocument/2006/relationships/image" Target="../media/image13.jpg"/><Relationship Id="rId16" Type="http://schemas.openxmlformats.org/officeDocument/2006/relationships/image" Target="../media/image18.jpe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24.jpg"/><Relationship Id="rId21" Type="http://schemas.openxmlformats.org/officeDocument/2006/relationships/diagramQuickStyle" Target="../diagrams/quickStyle4.xml"/><Relationship Id="rId7" Type="http://schemas.openxmlformats.org/officeDocument/2006/relationships/diagramData" Target="../diagrams/data3.xml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microsoft.com/office/2007/relationships/diagramDrawing" Target="../diagrams/drawing3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microsoft.com/office/2007/relationships/diagramDrawing" Target="../diagrams/drawing4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4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0.jpeg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4600" y="2743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4740A"/>
                </a:solidFill>
              </a:rPr>
              <a:t>CUIDADOS ALTERNATIVOS</a:t>
            </a:r>
            <a:endParaRPr lang="en-US" sz="3200" dirty="0">
              <a:solidFill>
                <a:srgbClr val="F4740A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79563" y="36764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ESTRATEGIA </a:t>
            </a:r>
            <a:r>
              <a:rPr lang="es-ES" sz="2400" b="1" dirty="0"/>
              <a:t>DE ATENCIÓN A NIÑAS, NIÑOS Y ADOLESCENTES </a:t>
            </a:r>
            <a:r>
              <a:rPr lang="es-ES" sz="2400" b="1" dirty="0" smtClean="0"/>
              <a:t>SIN </a:t>
            </a:r>
            <a:r>
              <a:rPr lang="es-ES" sz="2400" b="1" dirty="0"/>
              <a:t>CUIDADOS PARENTALES EN LA CIUDAD DE </a:t>
            </a:r>
            <a:r>
              <a:rPr lang="es-ES" sz="2400" b="1" dirty="0" smtClean="0"/>
              <a:t>MÉXICO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438400" y="5257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Lic. Gustavo Gamaliel Martinez Pacheco</a:t>
            </a:r>
          </a:p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General del Sistema para el Desarrollo Integral de la Familia y Secretario Ejecutivo del Sistema de Protección Integral de Niñas, Niños y Adolescentes, ambos de la CDMX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43150"/>
            <a:ext cx="1438048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601" y="5738336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México habitan 43.5 millones de niñas, niños y adolescentes (NNA), de los cuales 24,885 se encuentran institucionalizados (0.06 porciento). La Ciudad de México (CDMX) tiene una población de 2,4 millones de NNA y es la tercera entidad con mayor población “institucionalizada” (2,356); que representa el 9.47 por ciento del total nacional de la población institucionalizada.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80126"/>
            <a:ext cx="7010400" cy="462874"/>
          </a:xfrm>
        </p:spPr>
        <p:txBody>
          <a:bodyPr>
            <a:noAutofit/>
          </a:bodyPr>
          <a:lstStyle/>
          <a:p>
            <a:r>
              <a:rPr lang="es-MX" sz="1600" b="1" cap="all" dirty="0" smtClean="0">
                <a:solidFill>
                  <a:srgbClr val="FF0000"/>
                </a:solidFill>
              </a:rPr>
              <a:t>NNA INSTITUCIONALIZADOS en México y ciudad de México, 2015 </a:t>
            </a:r>
            <a:endParaRPr lang="en-US" sz="2000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/>
          </p:nvPr>
        </p:nvGraphicFramePr>
        <p:xfrm>
          <a:off x="685800" y="1212520"/>
          <a:ext cx="7574756" cy="437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28600" y="5468779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Fuente: INEGI, </a:t>
            </a:r>
            <a:r>
              <a:rPr lang="es-MX" sz="1000" dirty="0" smtClean="0"/>
              <a:t>Censo </a:t>
            </a:r>
            <a:r>
              <a:rPr lang="es-MX" sz="1000" dirty="0"/>
              <a:t>de Alojamientos de Asistencia Social </a:t>
            </a:r>
            <a:r>
              <a:rPr lang="es-MX" sz="1000" dirty="0" smtClean="0"/>
              <a:t>2015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1138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>
            <a:off x="1336675" y="2791848"/>
            <a:ext cx="1576388" cy="1285875"/>
          </a:xfrm>
          <a:custGeom>
            <a:avLst/>
            <a:gdLst>
              <a:gd name="connsiteX0" fmla="*/ 0 w 1725921"/>
              <a:gd name="connsiteY0" fmla="*/ 642870 h 1285739"/>
              <a:gd name="connsiteX1" fmla="*/ 862961 w 1725921"/>
              <a:gd name="connsiteY1" fmla="*/ 0 h 1285739"/>
              <a:gd name="connsiteX2" fmla="*/ 1725922 w 1725921"/>
              <a:gd name="connsiteY2" fmla="*/ 642870 h 1285739"/>
              <a:gd name="connsiteX3" fmla="*/ 862961 w 1725921"/>
              <a:gd name="connsiteY3" fmla="*/ 1285740 h 1285739"/>
              <a:gd name="connsiteX4" fmla="*/ 0 w 1725921"/>
              <a:gd name="connsiteY4" fmla="*/ 642870 h 12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21" h="1285739">
                <a:moveTo>
                  <a:pt x="0" y="642870"/>
                </a:moveTo>
                <a:cubicBezTo>
                  <a:pt x="0" y="287823"/>
                  <a:pt x="386361" y="0"/>
                  <a:pt x="862961" y="0"/>
                </a:cubicBezTo>
                <a:cubicBezTo>
                  <a:pt x="1339561" y="0"/>
                  <a:pt x="1725922" y="287823"/>
                  <a:pt x="1725922" y="642870"/>
                </a:cubicBezTo>
                <a:cubicBezTo>
                  <a:pt x="1725922" y="997917"/>
                  <a:pt x="1339561" y="1285740"/>
                  <a:pt x="862961" y="1285740"/>
                </a:cubicBezTo>
                <a:cubicBezTo>
                  <a:pt x="386361" y="1285740"/>
                  <a:pt x="0" y="997917"/>
                  <a:pt x="0" y="642870"/>
                </a:cubicBezTo>
                <a:close/>
              </a:path>
            </a:pathLst>
          </a:custGeom>
          <a:solidFill>
            <a:srgbClr val="1D71B8"/>
          </a:soli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313715" tIns="249252" rIns="313715" bIns="249252" spcCol="127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200" b="1" kern="0" dirty="0">
                <a:solidFill>
                  <a:sysClr val="window" lastClr="FFFFFF"/>
                </a:solidFill>
                <a:latin typeface="Lucida Sans Unicode"/>
                <a:cs typeface="Arial" charset="0"/>
              </a:rPr>
              <a:t>Defensoría de los Derechos de la Infancia</a:t>
            </a:r>
          </a:p>
        </p:txBody>
      </p:sp>
      <p:pic>
        <p:nvPicPr>
          <p:cNvPr id="9" name="Imagen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50" y="1516715"/>
            <a:ext cx="633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5877948"/>
            <a:ext cx="5397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48 Grupo"/>
          <p:cNvGrpSpPr>
            <a:grpSpLocks/>
          </p:cNvGrpSpPr>
          <p:nvPr/>
        </p:nvGrpSpPr>
        <p:grpSpPr bwMode="auto">
          <a:xfrm>
            <a:off x="2078038" y="1413898"/>
            <a:ext cx="4922837" cy="4926012"/>
            <a:chOff x="3579701" y="1840353"/>
            <a:chExt cx="6563716" cy="4927320"/>
          </a:xfrm>
        </p:grpSpPr>
        <p:sp>
          <p:nvSpPr>
            <p:cNvPr id="12" name="11 Forma libre"/>
            <p:cNvSpPr/>
            <p:nvPr/>
          </p:nvSpPr>
          <p:spPr>
            <a:xfrm>
              <a:off x="4426359" y="2702594"/>
              <a:ext cx="4049142" cy="2963062"/>
            </a:xfrm>
            <a:custGeom>
              <a:avLst/>
              <a:gdLst>
                <a:gd name="connsiteX0" fmla="*/ 0 w 3162091"/>
                <a:gd name="connsiteY0" fmla="*/ 1581318 h 3162635"/>
                <a:gd name="connsiteX1" fmla="*/ 1581046 w 3162091"/>
                <a:gd name="connsiteY1" fmla="*/ 0 h 3162635"/>
                <a:gd name="connsiteX2" fmla="*/ 3162092 w 3162091"/>
                <a:gd name="connsiteY2" fmla="*/ 1581318 h 3162635"/>
                <a:gd name="connsiteX3" fmla="*/ 1581046 w 3162091"/>
                <a:gd name="connsiteY3" fmla="*/ 3162636 h 3162635"/>
                <a:gd name="connsiteX4" fmla="*/ 0 w 3162091"/>
                <a:gd name="connsiteY4" fmla="*/ 1581318 h 31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091" h="3162635">
                  <a:moveTo>
                    <a:pt x="0" y="1581318"/>
                  </a:moveTo>
                  <a:cubicBezTo>
                    <a:pt x="0" y="707980"/>
                    <a:pt x="707858" y="0"/>
                    <a:pt x="1581046" y="0"/>
                  </a:cubicBezTo>
                  <a:cubicBezTo>
                    <a:pt x="2454234" y="0"/>
                    <a:pt x="3162092" y="707980"/>
                    <a:pt x="3162092" y="1581318"/>
                  </a:cubicBezTo>
                  <a:cubicBezTo>
                    <a:pt x="3162092" y="2454656"/>
                    <a:pt x="2454234" y="3162636"/>
                    <a:pt x="1581046" y="3162636"/>
                  </a:cubicBezTo>
                  <a:cubicBezTo>
                    <a:pt x="707858" y="3162636"/>
                    <a:pt x="0" y="2454656"/>
                    <a:pt x="0" y="1581318"/>
                  </a:cubicBez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524038" tIns="524117" rIns="524038" bIns="524117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Sistema para el Desarrollo Integral de la Familia de la Ciudad de México</a:t>
              </a: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5203167" y="5481457"/>
              <a:ext cx="1727182" cy="1286216"/>
            </a:xfrm>
            <a:custGeom>
              <a:avLst/>
              <a:gdLst>
                <a:gd name="connsiteX0" fmla="*/ 0 w 1725921"/>
                <a:gd name="connsiteY0" fmla="*/ 642870 h 1285739"/>
                <a:gd name="connsiteX1" fmla="*/ 862961 w 1725921"/>
                <a:gd name="connsiteY1" fmla="*/ 0 h 1285739"/>
                <a:gd name="connsiteX2" fmla="*/ 1725922 w 1725921"/>
                <a:gd name="connsiteY2" fmla="*/ 642870 h 1285739"/>
                <a:gd name="connsiteX3" fmla="*/ 862961 w 1725921"/>
                <a:gd name="connsiteY3" fmla="*/ 1285740 h 1285739"/>
                <a:gd name="connsiteX4" fmla="*/ 0 w 1725921"/>
                <a:gd name="connsiteY4" fmla="*/ 642870 h 12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921" h="1285739">
                  <a:moveTo>
                    <a:pt x="0" y="642870"/>
                  </a:moveTo>
                  <a:cubicBezTo>
                    <a:pt x="0" y="287823"/>
                    <a:pt x="386361" y="0"/>
                    <a:pt x="862961" y="0"/>
                  </a:cubicBezTo>
                  <a:cubicBezTo>
                    <a:pt x="1339561" y="0"/>
                    <a:pt x="1725922" y="287823"/>
                    <a:pt x="1725922" y="642870"/>
                  </a:cubicBezTo>
                  <a:cubicBezTo>
                    <a:pt x="1725922" y="997917"/>
                    <a:pt x="1339561" y="1285740"/>
                    <a:pt x="862961" y="1285740"/>
                  </a:cubicBezTo>
                  <a:cubicBezTo>
                    <a:pt x="386361" y="1285740"/>
                    <a:pt x="0" y="997917"/>
                    <a:pt x="0" y="642870"/>
                  </a:cubicBezTo>
                  <a:close/>
                </a:path>
              </a:pathLst>
            </a:custGeom>
            <a:solidFill>
              <a:srgbClr val="C67A85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13715" tIns="249252" rIns="313715" bIns="249252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Auto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empleo</a:t>
              </a: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7093332" y="1984853"/>
              <a:ext cx="1725065" cy="1284629"/>
            </a:xfrm>
            <a:custGeom>
              <a:avLst/>
              <a:gdLst>
                <a:gd name="connsiteX0" fmla="*/ 0 w 1725921"/>
                <a:gd name="connsiteY0" fmla="*/ 642870 h 1285739"/>
                <a:gd name="connsiteX1" fmla="*/ 862961 w 1725921"/>
                <a:gd name="connsiteY1" fmla="*/ 0 h 1285739"/>
                <a:gd name="connsiteX2" fmla="*/ 1725922 w 1725921"/>
                <a:gd name="connsiteY2" fmla="*/ 642870 h 1285739"/>
                <a:gd name="connsiteX3" fmla="*/ 862961 w 1725921"/>
                <a:gd name="connsiteY3" fmla="*/ 1285740 h 1285739"/>
                <a:gd name="connsiteX4" fmla="*/ 0 w 1725921"/>
                <a:gd name="connsiteY4" fmla="*/ 642870 h 12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921" h="1285739">
                  <a:moveTo>
                    <a:pt x="0" y="642870"/>
                  </a:moveTo>
                  <a:cubicBezTo>
                    <a:pt x="0" y="287823"/>
                    <a:pt x="386361" y="0"/>
                    <a:pt x="862961" y="0"/>
                  </a:cubicBezTo>
                  <a:cubicBezTo>
                    <a:pt x="1339561" y="0"/>
                    <a:pt x="1725922" y="287823"/>
                    <a:pt x="1725922" y="642870"/>
                  </a:cubicBezTo>
                  <a:cubicBezTo>
                    <a:pt x="1725922" y="997917"/>
                    <a:pt x="1339561" y="1285740"/>
                    <a:pt x="862961" y="1285740"/>
                  </a:cubicBezTo>
                  <a:cubicBezTo>
                    <a:pt x="386361" y="1285740"/>
                    <a:pt x="0" y="997917"/>
                    <a:pt x="0" y="642870"/>
                  </a:cubicBezTo>
                  <a:close/>
                </a:path>
              </a:pathLst>
            </a:custGeom>
            <a:solidFill>
              <a:srgbClr val="6AB3DE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313715" tIns="249252" rIns="313715" bIns="249252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Niñez</a:t>
              </a: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7493377" y="4876459"/>
              <a:ext cx="2031979" cy="1286216"/>
            </a:xfrm>
            <a:custGeom>
              <a:avLst/>
              <a:gdLst>
                <a:gd name="connsiteX0" fmla="*/ 0 w 1725921"/>
                <a:gd name="connsiteY0" fmla="*/ 642870 h 1285739"/>
                <a:gd name="connsiteX1" fmla="*/ 862961 w 1725921"/>
                <a:gd name="connsiteY1" fmla="*/ 0 h 1285739"/>
                <a:gd name="connsiteX2" fmla="*/ 1725922 w 1725921"/>
                <a:gd name="connsiteY2" fmla="*/ 642870 h 1285739"/>
                <a:gd name="connsiteX3" fmla="*/ 862961 w 1725921"/>
                <a:gd name="connsiteY3" fmla="*/ 1285740 h 1285739"/>
                <a:gd name="connsiteX4" fmla="*/ 0 w 1725921"/>
                <a:gd name="connsiteY4" fmla="*/ 642870 h 12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921" h="1285739">
                  <a:moveTo>
                    <a:pt x="0" y="642870"/>
                  </a:moveTo>
                  <a:cubicBezTo>
                    <a:pt x="0" y="287823"/>
                    <a:pt x="386361" y="0"/>
                    <a:pt x="862961" y="0"/>
                  </a:cubicBezTo>
                  <a:cubicBezTo>
                    <a:pt x="1339561" y="0"/>
                    <a:pt x="1725922" y="287823"/>
                    <a:pt x="1725922" y="642870"/>
                  </a:cubicBezTo>
                  <a:cubicBezTo>
                    <a:pt x="1725922" y="997917"/>
                    <a:pt x="1339561" y="1285740"/>
                    <a:pt x="862961" y="1285740"/>
                  </a:cubicBezTo>
                  <a:cubicBezTo>
                    <a:pt x="386361" y="1285740"/>
                    <a:pt x="0" y="997917"/>
                    <a:pt x="0" y="642870"/>
                  </a:cubicBezTo>
                  <a:close/>
                </a:path>
              </a:pathLst>
            </a:custGeom>
            <a:solidFill>
              <a:srgbClr val="4E8542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252755" tIns="241632" rIns="252755" bIns="241632" spcCol="1270" anchor="ctr"/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Discapacidad</a:t>
              </a: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8174937" y="3434626"/>
              <a:ext cx="1968480" cy="1286216"/>
            </a:xfrm>
            <a:custGeom>
              <a:avLst/>
              <a:gdLst>
                <a:gd name="connsiteX0" fmla="*/ 0 w 1725921"/>
                <a:gd name="connsiteY0" fmla="*/ 642870 h 1285739"/>
                <a:gd name="connsiteX1" fmla="*/ 862961 w 1725921"/>
                <a:gd name="connsiteY1" fmla="*/ 0 h 1285739"/>
                <a:gd name="connsiteX2" fmla="*/ 1725922 w 1725921"/>
                <a:gd name="connsiteY2" fmla="*/ 642870 h 1285739"/>
                <a:gd name="connsiteX3" fmla="*/ 862961 w 1725921"/>
                <a:gd name="connsiteY3" fmla="*/ 1285740 h 1285739"/>
                <a:gd name="connsiteX4" fmla="*/ 0 w 1725921"/>
                <a:gd name="connsiteY4" fmla="*/ 642870 h 12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921" h="1285739">
                  <a:moveTo>
                    <a:pt x="0" y="642870"/>
                  </a:moveTo>
                  <a:cubicBezTo>
                    <a:pt x="0" y="287823"/>
                    <a:pt x="386361" y="0"/>
                    <a:pt x="862961" y="0"/>
                  </a:cubicBezTo>
                  <a:cubicBezTo>
                    <a:pt x="1339561" y="0"/>
                    <a:pt x="1725922" y="287823"/>
                    <a:pt x="1725922" y="642870"/>
                  </a:cubicBezTo>
                  <a:cubicBezTo>
                    <a:pt x="1725922" y="997917"/>
                    <a:pt x="1339561" y="1285740"/>
                    <a:pt x="862961" y="1285740"/>
                  </a:cubicBezTo>
                  <a:cubicBezTo>
                    <a:pt x="386361" y="1285740"/>
                    <a:pt x="0" y="997917"/>
                    <a:pt x="0" y="642870"/>
                  </a:cubicBezTo>
                  <a:close/>
                </a:path>
              </a:pathLst>
            </a:custGeom>
            <a:solidFill>
              <a:srgbClr val="C19859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252755" tIns="188292" rIns="252755" bIns="188292" spcCol="1270" anchor="ctr"/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Alimentación</a:t>
              </a: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579701" y="1840353"/>
              <a:ext cx="2072195" cy="1384668"/>
            </a:xfrm>
            <a:custGeom>
              <a:avLst/>
              <a:gdLst>
                <a:gd name="connsiteX0" fmla="*/ 0 w 1725921"/>
                <a:gd name="connsiteY0" fmla="*/ 797293 h 1594586"/>
                <a:gd name="connsiteX1" fmla="*/ 862961 w 1725921"/>
                <a:gd name="connsiteY1" fmla="*/ 0 h 1594586"/>
                <a:gd name="connsiteX2" fmla="*/ 1725922 w 1725921"/>
                <a:gd name="connsiteY2" fmla="*/ 797293 h 1594586"/>
                <a:gd name="connsiteX3" fmla="*/ 862961 w 1725921"/>
                <a:gd name="connsiteY3" fmla="*/ 1594586 h 1594586"/>
                <a:gd name="connsiteX4" fmla="*/ 0 w 1725921"/>
                <a:gd name="connsiteY4" fmla="*/ 797293 h 159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921" h="1594586">
                  <a:moveTo>
                    <a:pt x="0" y="797293"/>
                  </a:moveTo>
                  <a:cubicBezTo>
                    <a:pt x="0" y="356960"/>
                    <a:pt x="386361" y="0"/>
                    <a:pt x="862961" y="0"/>
                  </a:cubicBezTo>
                  <a:cubicBezTo>
                    <a:pt x="1339561" y="0"/>
                    <a:pt x="1725922" y="356960"/>
                    <a:pt x="1725922" y="797293"/>
                  </a:cubicBezTo>
                  <a:cubicBezTo>
                    <a:pt x="1725922" y="1237626"/>
                    <a:pt x="1339561" y="1594586"/>
                    <a:pt x="862961" y="1594586"/>
                  </a:cubicBezTo>
                  <a:cubicBezTo>
                    <a:pt x="386361" y="1594586"/>
                    <a:pt x="0" y="1237626"/>
                    <a:pt x="0" y="797293"/>
                  </a:cubicBezTo>
                  <a:close/>
                </a:path>
              </a:pathLst>
            </a:custGeom>
            <a:solidFill>
              <a:srgbClr val="1B587C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294665" tIns="275432" rIns="294665" bIns="275432" spcCol="1270" anchor="ctr"/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MX" sz="1200" b="1" kern="0" dirty="0">
                <a:solidFill>
                  <a:sysClr val="window" lastClr="FFFFFF"/>
                </a:solidFill>
                <a:latin typeface="Lucida Sans Unicode"/>
                <a:cs typeface="Arial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MX" sz="12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>Desarrollo Comunitario</a:t>
              </a:r>
              <a:r>
                <a:rPr lang="es-MX" sz="10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/>
              </a:r>
              <a:br>
                <a:rPr lang="es-MX" sz="10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</a:br>
              <a:r>
                <a:rPr lang="es-MX" sz="10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  <a:t/>
              </a:r>
              <a:br>
                <a:rPr lang="es-MX" sz="1000" b="1" kern="0" dirty="0">
                  <a:solidFill>
                    <a:sysClr val="window" lastClr="FFFFFF"/>
                  </a:solidFill>
                  <a:latin typeface="Lucida Sans Unicode"/>
                  <a:cs typeface="Arial" charset="0"/>
                </a:rPr>
              </a:br>
              <a:endParaRPr lang="es-MX" sz="1000" b="1" kern="0" dirty="0">
                <a:solidFill>
                  <a:sysClr val="window" lastClr="FFFFFF"/>
                </a:solidFill>
                <a:latin typeface="Lucida Sans Unicode"/>
                <a:cs typeface="Arial" charset="0"/>
              </a:endParaRPr>
            </a:p>
          </p:txBody>
        </p:sp>
      </p:grpSp>
      <p:sp>
        <p:nvSpPr>
          <p:cNvPr id="18" name="17 Forma libre"/>
          <p:cNvSpPr/>
          <p:nvPr/>
        </p:nvSpPr>
        <p:spPr>
          <a:xfrm>
            <a:off x="1820863" y="4145985"/>
            <a:ext cx="1293812" cy="1284288"/>
          </a:xfrm>
          <a:custGeom>
            <a:avLst/>
            <a:gdLst>
              <a:gd name="connsiteX0" fmla="*/ 0 w 1725921"/>
              <a:gd name="connsiteY0" fmla="*/ 642870 h 1285739"/>
              <a:gd name="connsiteX1" fmla="*/ 862961 w 1725921"/>
              <a:gd name="connsiteY1" fmla="*/ 0 h 1285739"/>
              <a:gd name="connsiteX2" fmla="*/ 1725922 w 1725921"/>
              <a:gd name="connsiteY2" fmla="*/ 642870 h 1285739"/>
              <a:gd name="connsiteX3" fmla="*/ 862961 w 1725921"/>
              <a:gd name="connsiteY3" fmla="*/ 1285740 h 1285739"/>
              <a:gd name="connsiteX4" fmla="*/ 0 w 1725921"/>
              <a:gd name="connsiteY4" fmla="*/ 642870 h 12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21" h="1285739">
                <a:moveTo>
                  <a:pt x="0" y="642870"/>
                </a:moveTo>
                <a:cubicBezTo>
                  <a:pt x="0" y="287823"/>
                  <a:pt x="386361" y="0"/>
                  <a:pt x="862961" y="0"/>
                </a:cubicBezTo>
                <a:cubicBezTo>
                  <a:pt x="1339561" y="0"/>
                  <a:pt x="1725922" y="287823"/>
                  <a:pt x="1725922" y="642870"/>
                </a:cubicBezTo>
                <a:cubicBezTo>
                  <a:pt x="1725922" y="997917"/>
                  <a:pt x="1339561" y="1285740"/>
                  <a:pt x="862961" y="1285740"/>
                </a:cubicBezTo>
                <a:cubicBezTo>
                  <a:pt x="386361" y="1285740"/>
                  <a:pt x="0" y="997917"/>
                  <a:pt x="0" y="642870"/>
                </a:cubicBezTo>
                <a:close/>
              </a:path>
            </a:pathLst>
          </a:custGeom>
          <a:solidFill>
            <a:srgbClr val="BE1622"/>
          </a:soli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252755" tIns="241632" rIns="252755" bIns="241632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200" b="1" kern="0" dirty="0">
                <a:solidFill>
                  <a:sysClr val="window" lastClr="FFFFFF"/>
                </a:solidFill>
                <a:latin typeface="Lucida Sans Unicode"/>
                <a:cs typeface="Arial" charset="0"/>
              </a:rPr>
              <a:t>Asistencia y Patrocinio Jurídico</a:t>
            </a:r>
          </a:p>
        </p:txBody>
      </p:sp>
      <p:sp>
        <p:nvSpPr>
          <p:cNvPr id="19" name="18 Elipse"/>
          <p:cNvSpPr/>
          <p:nvPr/>
        </p:nvSpPr>
        <p:spPr>
          <a:xfrm>
            <a:off x="3047879" y="1470516"/>
            <a:ext cx="351559" cy="352094"/>
          </a:xfrm>
          <a:prstGeom prst="ellipse">
            <a:avLst/>
          </a:prstGeom>
          <a:gradFill flip="none" rotWithShape="1">
            <a:gsLst>
              <a:gs pos="0">
                <a:srgbClr val="1B587C">
                  <a:tint val="66000"/>
                  <a:satMod val="160000"/>
                </a:srgbClr>
              </a:gs>
              <a:gs pos="50000">
                <a:srgbClr val="1B587C">
                  <a:tint val="44500"/>
                  <a:satMod val="160000"/>
                </a:srgbClr>
              </a:gs>
              <a:gs pos="100000">
                <a:srgbClr val="1B587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0" name="57 Elipse"/>
          <p:cNvSpPr>
            <a:spLocks noChangeArrowheads="1"/>
          </p:cNvSpPr>
          <p:nvPr/>
        </p:nvSpPr>
        <p:spPr bwMode="auto">
          <a:xfrm rot="11911872">
            <a:off x="5375275" y="1456760"/>
            <a:ext cx="255588" cy="255588"/>
          </a:xfrm>
          <a:prstGeom prst="ellipse">
            <a:avLst/>
          </a:prstGeom>
          <a:solidFill>
            <a:srgbClr val="6AB3DE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58 Elipse"/>
          <p:cNvSpPr>
            <a:spLocks noChangeArrowheads="1"/>
          </p:cNvSpPr>
          <p:nvPr/>
        </p:nvSpPr>
        <p:spPr bwMode="auto">
          <a:xfrm flipV="1">
            <a:off x="6267450" y="4893698"/>
            <a:ext cx="334963" cy="336550"/>
          </a:xfrm>
          <a:prstGeom prst="ellipse">
            <a:avLst/>
          </a:prstGeom>
          <a:solidFill>
            <a:srgbClr val="4E8542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1832273" y="5157768"/>
            <a:ext cx="334800" cy="334800"/>
          </a:xfrm>
          <a:custGeom>
            <a:avLst/>
            <a:gdLst>
              <a:gd name="connsiteX0" fmla="*/ 0 w 1725921"/>
              <a:gd name="connsiteY0" fmla="*/ 642870 h 1285739"/>
              <a:gd name="connsiteX1" fmla="*/ 862961 w 1725921"/>
              <a:gd name="connsiteY1" fmla="*/ 0 h 1285739"/>
              <a:gd name="connsiteX2" fmla="*/ 1725922 w 1725921"/>
              <a:gd name="connsiteY2" fmla="*/ 642870 h 1285739"/>
              <a:gd name="connsiteX3" fmla="*/ 862961 w 1725921"/>
              <a:gd name="connsiteY3" fmla="*/ 1285740 h 1285739"/>
              <a:gd name="connsiteX4" fmla="*/ 0 w 1725921"/>
              <a:gd name="connsiteY4" fmla="*/ 642870 h 12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21" h="1285739">
                <a:moveTo>
                  <a:pt x="0" y="642870"/>
                </a:moveTo>
                <a:cubicBezTo>
                  <a:pt x="0" y="287823"/>
                  <a:pt x="386361" y="0"/>
                  <a:pt x="862961" y="0"/>
                </a:cubicBezTo>
                <a:cubicBezTo>
                  <a:pt x="1339561" y="0"/>
                  <a:pt x="1725922" y="287823"/>
                  <a:pt x="1725922" y="642870"/>
                </a:cubicBezTo>
                <a:cubicBezTo>
                  <a:pt x="1725922" y="997917"/>
                  <a:pt x="1339561" y="1285740"/>
                  <a:pt x="862961" y="1285740"/>
                </a:cubicBezTo>
                <a:cubicBezTo>
                  <a:pt x="386361" y="1285740"/>
                  <a:pt x="0" y="997917"/>
                  <a:pt x="0" y="642870"/>
                </a:cubicBezTo>
                <a:close/>
              </a:path>
            </a:pathLst>
          </a:custGeom>
          <a:gradFill flip="none" rotWithShape="1">
            <a:gsLst>
              <a:gs pos="0">
                <a:srgbClr val="BE1622">
                  <a:tint val="66000"/>
                  <a:satMod val="160000"/>
                </a:srgbClr>
              </a:gs>
              <a:gs pos="50000">
                <a:srgbClr val="BE1622">
                  <a:tint val="44500"/>
                  <a:satMod val="160000"/>
                </a:srgbClr>
              </a:gs>
              <a:gs pos="100000">
                <a:srgbClr val="BE1622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252755" tIns="241632" rIns="252755" bIns="241632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MX" sz="1200" b="1" kern="0" dirty="0">
              <a:solidFill>
                <a:sysClr val="window" lastClr="FFFFFF"/>
              </a:solidFill>
              <a:latin typeface="Lucida Sans Unicode"/>
              <a:cs typeface="Arial" charset="0"/>
            </a:endParaRPr>
          </a:p>
        </p:txBody>
      </p:sp>
      <p:sp>
        <p:nvSpPr>
          <p:cNvPr id="23" name="60 Elipse"/>
          <p:cNvSpPr>
            <a:spLocks noChangeArrowheads="1"/>
          </p:cNvSpPr>
          <p:nvPr/>
        </p:nvSpPr>
        <p:spPr bwMode="auto">
          <a:xfrm>
            <a:off x="6416675" y="2988698"/>
            <a:ext cx="350838" cy="352425"/>
          </a:xfrm>
          <a:prstGeom prst="ellipse">
            <a:avLst/>
          </a:prstGeom>
          <a:solidFill>
            <a:srgbClr val="C19859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" name="61 Elipse"/>
          <p:cNvSpPr>
            <a:spLocks noChangeArrowheads="1"/>
          </p:cNvSpPr>
          <p:nvPr/>
        </p:nvSpPr>
        <p:spPr bwMode="auto">
          <a:xfrm rot="13239923" flipH="1">
            <a:off x="4278313" y="5627123"/>
            <a:ext cx="334962" cy="334962"/>
          </a:xfrm>
          <a:prstGeom prst="ellipse">
            <a:avLst/>
          </a:prstGeom>
          <a:solidFill>
            <a:srgbClr val="E8CACE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5" name="24 Forma libre"/>
          <p:cNvSpPr/>
          <p:nvPr/>
        </p:nvSpPr>
        <p:spPr>
          <a:xfrm>
            <a:off x="1544241" y="3861624"/>
            <a:ext cx="334800" cy="334800"/>
          </a:xfrm>
          <a:custGeom>
            <a:avLst/>
            <a:gdLst>
              <a:gd name="connsiteX0" fmla="*/ 0 w 1725921"/>
              <a:gd name="connsiteY0" fmla="*/ 642870 h 1285739"/>
              <a:gd name="connsiteX1" fmla="*/ 862961 w 1725921"/>
              <a:gd name="connsiteY1" fmla="*/ 0 h 1285739"/>
              <a:gd name="connsiteX2" fmla="*/ 1725922 w 1725921"/>
              <a:gd name="connsiteY2" fmla="*/ 642870 h 1285739"/>
              <a:gd name="connsiteX3" fmla="*/ 862961 w 1725921"/>
              <a:gd name="connsiteY3" fmla="*/ 1285740 h 1285739"/>
              <a:gd name="connsiteX4" fmla="*/ 0 w 1725921"/>
              <a:gd name="connsiteY4" fmla="*/ 642870 h 12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21" h="1285739">
                <a:moveTo>
                  <a:pt x="0" y="642870"/>
                </a:moveTo>
                <a:cubicBezTo>
                  <a:pt x="0" y="287823"/>
                  <a:pt x="386361" y="0"/>
                  <a:pt x="862961" y="0"/>
                </a:cubicBezTo>
                <a:cubicBezTo>
                  <a:pt x="1339561" y="0"/>
                  <a:pt x="1725922" y="287823"/>
                  <a:pt x="1725922" y="642870"/>
                </a:cubicBezTo>
                <a:cubicBezTo>
                  <a:pt x="1725922" y="997917"/>
                  <a:pt x="1339561" y="1285740"/>
                  <a:pt x="862961" y="1285740"/>
                </a:cubicBezTo>
                <a:cubicBezTo>
                  <a:pt x="386361" y="1285740"/>
                  <a:pt x="0" y="997917"/>
                  <a:pt x="0" y="642870"/>
                </a:cubicBezTo>
                <a:close/>
              </a:path>
            </a:pathLst>
          </a:custGeom>
          <a:gradFill flip="none" rotWithShape="1">
            <a:gsLst>
              <a:gs pos="0">
                <a:srgbClr val="1D71B8">
                  <a:tint val="66000"/>
                  <a:satMod val="160000"/>
                </a:srgbClr>
              </a:gs>
              <a:gs pos="50000">
                <a:srgbClr val="1D71B8">
                  <a:tint val="44500"/>
                  <a:satMod val="160000"/>
                </a:srgbClr>
              </a:gs>
              <a:gs pos="100000">
                <a:srgbClr val="1D71B8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313715" tIns="249252" rIns="313715" bIns="249252" spcCol="127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MX" sz="1200" b="1" kern="0" dirty="0">
              <a:solidFill>
                <a:sysClr val="window" lastClr="FFFFFF"/>
              </a:solidFill>
              <a:latin typeface="Lucida Sans Unicode"/>
              <a:cs typeface="Arial" charset="0"/>
            </a:endParaRPr>
          </a:p>
        </p:txBody>
      </p:sp>
      <p:sp>
        <p:nvSpPr>
          <p:cNvPr id="26" name="63 CuadroTexto"/>
          <p:cNvSpPr txBox="1">
            <a:spLocks noChangeArrowheads="1"/>
          </p:cNvSpPr>
          <p:nvPr/>
        </p:nvSpPr>
        <p:spPr bwMode="auto">
          <a:xfrm>
            <a:off x="6521450" y="3039498"/>
            <a:ext cx="148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alimentación</a:t>
            </a:r>
          </a:p>
        </p:txBody>
      </p:sp>
      <p:sp>
        <p:nvSpPr>
          <p:cNvPr id="27" name="64 CuadroTexto"/>
          <p:cNvSpPr txBox="1">
            <a:spLocks noChangeArrowheads="1"/>
          </p:cNvSpPr>
          <p:nvPr/>
        </p:nvSpPr>
        <p:spPr bwMode="auto">
          <a:xfrm>
            <a:off x="5451475" y="1466285"/>
            <a:ext cx="1855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educación y cultura</a:t>
            </a:r>
          </a:p>
        </p:txBody>
      </p:sp>
      <p:sp>
        <p:nvSpPr>
          <p:cNvPr id="28" name="65 Rectángulo"/>
          <p:cNvSpPr>
            <a:spLocks noChangeArrowheads="1"/>
          </p:cNvSpPr>
          <p:nvPr/>
        </p:nvSpPr>
        <p:spPr bwMode="auto">
          <a:xfrm>
            <a:off x="6350000" y="4941323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inclusión</a:t>
            </a:r>
          </a:p>
        </p:txBody>
      </p:sp>
      <p:sp>
        <p:nvSpPr>
          <p:cNvPr id="29" name="66 Rectángulo"/>
          <p:cNvSpPr>
            <a:spLocks noChangeArrowheads="1"/>
          </p:cNvSpPr>
          <p:nvPr/>
        </p:nvSpPr>
        <p:spPr bwMode="auto">
          <a:xfrm>
            <a:off x="4349750" y="5681098"/>
            <a:ext cx="1436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al trabajo</a:t>
            </a:r>
          </a:p>
        </p:txBody>
      </p:sp>
      <p:sp>
        <p:nvSpPr>
          <p:cNvPr id="30" name="67 Rectángulo"/>
          <p:cNvSpPr>
            <a:spLocks noChangeArrowheads="1"/>
          </p:cNvSpPr>
          <p:nvPr/>
        </p:nvSpPr>
        <p:spPr bwMode="auto">
          <a:xfrm>
            <a:off x="1949450" y="5344548"/>
            <a:ext cx="153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una vida  libre de violencia</a:t>
            </a:r>
          </a:p>
        </p:txBody>
      </p:sp>
      <p:sp>
        <p:nvSpPr>
          <p:cNvPr id="31" name="68 Rectángulo"/>
          <p:cNvSpPr>
            <a:spLocks noChangeArrowheads="1"/>
          </p:cNvSpPr>
          <p:nvPr/>
        </p:nvSpPr>
        <p:spPr bwMode="auto">
          <a:xfrm>
            <a:off x="1544638" y="3944373"/>
            <a:ext cx="194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protección</a:t>
            </a:r>
          </a:p>
        </p:txBody>
      </p:sp>
      <p:sp>
        <p:nvSpPr>
          <p:cNvPr id="32" name="69 CuadroTexto"/>
          <p:cNvSpPr txBox="1">
            <a:spLocks noChangeArrowheads="1"/>
          </p:cNvSpPr>
          <p:nvPr/>
        </p:nvSpPr>
        <p:spPr bwMode="auto">
          <a:xfrm>
            <a:off x="3071813" y="1413898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al desarrollo</a:t>
            </a:r>
          </a:p>
        </p:txBody>
      </p:sp>
      <p:pic>
        <p:nvPicPr>
          <p:cNvPr id="33" name="Imagen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269435"/>
            <a:ext cx="6048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124973"/>
            <a:ext cx="6429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588773"/>
            <a:ext cx="63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895410"/>
            <a:ext cx="627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5484248"/>
            <a:ext cx="6492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396810"/>
            <a:ext cx="6318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lecha izquierda y derecha 12"/>
          <p:cNvSpPr/>
          <p:nvPr/>
        </p:nvSpPr>
        <p:spPr>
          <a:xfrm rot="5400000">
            <a:off x="-1899443" y="3678466"/>
            <a:ext cx="4760912" cy="504825"/>
          </a:xfrm>
          <a:prstGeom prst="leftRightArrow">
            <a:avLst/>
          </a:prstGeom>
          <a:solidFill>
            <a:srgbClr val="FCEA10"/>
          </a:solidFill>
          <a:ln w="25400" cap="flat" cmpd="sng" algn="ctr">
            <a:solidFill>
              <a:srgbClr val="FCEA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0" name="21 Elipse"/>
          <p:cNvSpPr>
            <a:spLocks noChangeArrowheads="1"/>
          </p:cNvSpPr>
          <p:nvPr/>
        </p:nvSpPr>
        <p:spPr bwMode="auto">
          <a:xfrm>
            <a:off x="6291263" y="4157098"/>
            <a:ext cx="350837" cy="352425"/>
          </a:xfrm>
          <a:prstGeom prst="ellipse">
            <a:avLst/>
          </a:prstGeom>
          <a:solidFill>
            <a:srgbClr val="C19859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17 Elipse"/>
          <p:cNvSpPr/>
          <p:nvPr/>
        </p:nvSpPr>
        <p:spPr>
          <a:xfrm>
            <a:off x="3344441" y="1773394"/>
            <a:ext cx="351559" cy="352094"/>
          </a:xfrm>
          <a:prstGeom prst="ellipse">
            <a:avLst/>
          </a:prstGeom>
          <a:gradFill flip="none" rotWithShape="1">
            <a:gsLst>
              <a:gs pos="0">
                <a:srgbClr val="1B587C">
                  <a:tint val="66000"/>
                  <a:satMod val="160000"/>
                </a:srgbClr>
              </a:gs>
              <a:gs pos="50000">
                <a:srgbClr val="1B587C">
                  <a:tint val="44500"/>
                  <a:satMod val="160000"/>
                </a:srgbClr>
              </a:gs>
              <a:gs pos="100000">
                <a:srgbClr val="1B587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5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42" name="Flecha izquierda y derecha 40"/>
          <p:cNvSpPr/>
          <p:nvPr/>
        </p:nvSpPr>
        <p:spPr>
          <a:xfrm rot="5400000">
            <a:off x="6451601" y="3698310"/>
            <a:ext cx="4665662" cy="503237"/>
          </a:xfrm>
          <a:prstGeom prst="leftRightArrow">
            <a:avLst/>
          </a:prstGeom>
          <a:solidFill>
            <a:srgbClr val="FCEA10"/>
          </a:solidFill>
          <a:ln w="25400" cap="flat" cmpd="sng" algn="ctr">
            <a:solidFill>
              <a:srgbClr val="FCEA1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3" name="25 CuadroTexto"/>
          <p:cNvSpPr txBox="1">
            <a:spLocks noChangeArrowheads="1"/>
          </p:cNvSpPr>
          <p:nvPr/>
        </p:nvSpPr>
        <p:spPr bwMode="auto">
          <a:xfrm>
            <a:off x="6372225" y="4174560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al agua</a:t>
            </a:r>
          </a:p>
        </p:txBody>
      </p:sp>
      <p:sp>
        <p:nvSpPr>
          <p:cNvPr id="44" name="81 CuadroTexto"/>
          <p:cNvSpPr txBox="1">
            <a:spLocks noChangeArrowheads="1"/>
          </p:cNvSpPr>
          <p:nvPr/>
        </p:nvSpPr>
        <p:spPr bwMode="auto">
          <a:xfrm>
            <a:off x="3446463" y="1888560"/>
            <a:ext cx="148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salud</a:t>
            </a:r>
          </a:p>
        </p:txBody>
      </p:sp>
      <p:sp>
        <p:nvSpPr>
          <p:cNvPr id="45" name="82 Elipse"/>
          <p:cNvSpPr>
            <a:spLocks noChangeArrowheads="1"/>
          </p:cNvSpPr>
          <p:nvPr/>
        </p:nvSpPr>
        <p:spPr bwMode="auto">
          <a:xfrm rot="11911872">
            <a:off x="5807969" y="2109223"/>
            <a:ext cx="254000" cy="255587"/>
          </a:xfrm>
          <a:prstGeom prst="ellipse">
            <a:avLst/>
          </a:prstGeom>
          <a:solidFill>
            <a:srgbClr val="6AB3DE"/>
          </a:solidFill>
          <a:ln w="55000" cmpd="thickThin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83 CuadroTexto"/>
          <p:cNvSpPr txBox="1">
            <a:spLocks noChangeArrowheads="1"/>
          </p:cNvSpPr>
          <p:nvPr/>
        </p:nvSpPr>
        <p:spPr bwMode="auto">
          <a:xfrm>
            <a:off x="5991225" y="1998098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Derecho a la vida y supervivencia</a:t>
            </a:r>
          </a:p>
        </p:txBody>
      </p:sp>
      <p:pic>
        <p:nvPicPr>
          <p:cNvPr id="48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367985"/>
            <a:ext cx="6794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358710"/>
            <a:ext cx="6794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1 Título"/>
          <p:cNvSpPr>
            <a:spLocks noGrp="1"/>
          </p:cNvSpPr>
          <p:nvPr>
            <p:ph type="title"/>
          </p:nvPr>
        </p:nvSpPr>
        <p:spPr>
          <a:xfrm>
            <a:off x="457200" y="515098"/>
            <a:ext cx="8229600" cy="381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ts val="600"/>
              </a:spcAft>
              <a:defRPr/>
            </a:pPr>
            <a:r>
              <a:rPr lang="es-MX" altLang="es-MX" sz="2000" b="1" kern="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actuación </a:t>
            </a:r>
            <a:r>
              <a:rPr lang="es-MX" altLang="es-MX" sz="2000" b="1" kern="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DEL sistema dif </a:t>
            </a:r>
            <a:r>
              <a:rPr lang="es-MX" altLang="es-MX" sz="2000" b="1" kern="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cdmx</a:t>
            </a:r>
          </a:p>
        </p:txBody>
      </p:sp>
      <p:sp>
        <p:nvSpPr>
          <p:cNvPr id="47" name="Rectángulo 4"/>
          <p:cNvSpPr>
            <a:spLocks noChangeArrowheads="1"/>
          </p:cNvSpPr>
          <p:nvPr/>
        </p:nvSpPr>
        <p:spPr bwMode="auto">
          <a:xfrm>
            <a:off x="5951538" y="6258580"/>
            <a:ext cx="2735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altLang="es-MX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DIF-CDMX atiende a </a:t>
            </a:r>
            <a:r>
              <a:rPr lang="es-MX" altLang="es-MX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3 millones </a:t>
            </a:r>
            <a:r>
              <a:rPr lang="es-MX" altLang="es-MX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de derechohabientes</a:t>
            </a:r>
            <a:endParaRPr lang="es-MX" altLang="es-MX" sz="1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1447800"/>
            <a:ext cx="1667193" cy="215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632871" y="2467447"/>
            <a:ext cx="1509936" cy="984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50" dirty="0" smtClean="0"/>
              <a:t>Ley de cuidados alternativos de niñas, niños y adolescentes</a:t>
            </a:r>
            <a:endParaRPr lang="es-MX" sz="145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25237201"/>
              </p:ext>
            </p:extLst>
          </p:nvPr>
        </p:nvGraphicFramePr>
        <p:xfrm>
          <a:off x="477242" y="3814839"/>
          <a:ext cx="3702601" cy="289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3013813" y="5294716"/>
            <a:ext cx="16343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MX" sz="1600" dirty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Modelo de </a:t>
            </a:r>
            <a:endParaRPr lang="es-MX" sz="1600" dirty="0" smtClean="0">
              <a:ln w="0"/>
              <a:solidFill>
                <a:srgbClr val="FF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s-MX" sz="160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atención </a:t>
            </a:r>
            <a:r>
              <a:rPr lang="es-MX" sz="1600" dirty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integral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331539" y="5667153"/>
            <a:ext cx="18644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Sistema de información</a:t>
            </a:r>
            <a:endParaRPr lang="es-ES" sz="1600" b="0" cap="none" spc="0" dirty="0">
              <a:ln w="0"/>
              <a:solidFill>
                <a:srgbClr val="FF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161990" y="5137283"/>
            <a:ext cx="2229410" cy="1644517"/>
            <a:chOff x="323528" y="4336365"/>
            <a:chExt cx="1670500" cy="125287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336365"/>
              <a:ext cx="1670500" cy="1252875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547693"/>
              <a:ext cx="629229" cy="249459"/>
            </a:xfrm>
            <a:prstGeom prst="rect">
              <a:avLst/>
            </a:prstGeom>
            <a:scene3d>
              <a:camera prst="orthographicFront">
                <a:rot lat="0" lon="0" rev="20999999"/>
              </a:camera>
              <a:lightRig rig="threePt" dir="t"/>
            </a:scene3d>
          </p:spPr>
        </p:pic>
      </p:grp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803683976"/>
              </p:ext>
            </p:extLst>
          </p:nvPr>
        </p:nvGraphicFramePr>
        <p:xfrm>
          <a:off x="4388318" y="1126650"/>
          <a:ext cx="5053880" cy="37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r="20098"/>
          <a:stretch/>
        </p:blipFill>
        <p:spPr>
          <a:xfrm>
            <a:off x="7907344" y="1980796"/>
            <a:ext cx="745336" cy="40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38" y="3516477"/>
            <a:ext cx="789880" cy="49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90" y="1980406"/>
            <a:ext cx="791192" cy="48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agen 28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94" y="3538715"/>
            <a:ext cx="725754" cy="452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59" y="4347437"/>
            <a:ext cx="741199" cy="41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732658" cy="45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ángulo 32"/>
          <p:cNvSpPr/>
          <p:nvPr/>
        </p:nvSpPr>
        <p:spPr>
          <a:xfrm>
            <a:off x="6324600" y="2644914"/>
            <a:ext cx="1336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Buró </a:t>
            </a:r>
          </a:p>
          <a:p>
            <a:pPr algn="ctr"/>
            <a:r>
              <a:rPr lang="es-ES" sz="200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estratégico</a:t>
            </a:r>
            <a:endParaRPr lang="es-ES" sz="2000" b="0" cap="none" spc="0" dirty="0">
              <a:ln w="0"/>
              <a:solidFill>
                <a:srgbClr val="FF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Acciones focales para la desinstitucionalización </a:t>
            </a:r>
            <a:br>
              <a:rPr lang="es-MX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s-MX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 NNA en la CDMX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619866" y="2232009"/>
            <a:ext cx="1190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Cuidados </a:t>
            </a:r>
          </a:p>
          <a:p>
            <a:pPr algn="ctr"/>
            <a:r>
              <a:rPr lang="es-ES" sz="1600" b="0" cap="none" spc="0" dirty="0" smtClean="0">
                <a:ln w="0"/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Alternativos</a:t>
            </a:r>
            <a:endParaRPr lang="es-ES" sz="1600" b="0" cap="none" spc="0" dirty="0">
              <a:ln w="0"/>
              <a:solidFill>
                <a:srgbClr val="FF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3" y="3819980"/>
            <a:ext cx="694993" cy="6949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2372181"/>
            <a:ext cx="1042624" cy="74754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1013" y="3574146"/>
            <a:ext cx="6704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Recibe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21013" y="4884547"/>
            <a:ext cx="7160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Ingresa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r="26895"/>
          <a:stretch/>
        </p:blipFill>
        <p:spPr>
          <a:xfrm>
            <a:off x="304800" y="5722203"/>
            <a:ext cx="1371600" cy="533400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1649991" y="3827383"/>
            <a:ext cx="1017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Localiza en </a:t>
            </a:r>
          </a:p>
          <a:p>
            <a:pPr algn="ctr"/>
            <a:r>
              <a:rPr lang="es-ES" sz="1400" b="0" cap="none" spc="0" dirty="0" smtClean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48 horas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480822" y="4208383"/>
            <a:ext cx="105028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Familia nuclear</a:t>
            </a:r>
          </a:p>
          <a:p>
            <a:pPr algn="ctr"/>
            <a:r>
              <a:rPr lang="es-ES" sz="1100" b="0" cap="none" spc="0" dirty="0" smtClean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 extensa</a:t>
            </a:r>
            <a:endParaRPr lang="es-ES" sz="11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144666" y="2406302"/>
            <a:ext cx="11889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Evalúa familia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505200" y="4063605"/>
            <a:ext cx="9689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No localiza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7" y="1285670"/>
            <a:ext cx="550333" cy="5503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4"/>
          <a:stretch/>
        </p:blipFill>
        <p:spPr>
          <a:xfrm>
            <a:off x="3836203" y="1663345"/>
            <a:ext cx="507197" cy="629858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566268" y="3283803"/>
            <a:ext cx="8823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Si localiza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195645357"/>
              </p:ext>
            </p:extLst>
          </p:nvPr>
        </p:nvGraphicFramePr>
        <p:xfrm>
          <a:off x="4333645" y="1187382"/>
          <a:ext cx="1742811" cy="7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Rectángulo 38"/>
          <p:cNvSpPr/>
          <p:nvPr/>
        </p:nvSpPr>
        <p:spPr>
          <a:xfrm>
            <a:off x="6528178" y="1244037"/>
            <a:ext cx="1616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eintegra a familia</a:t>
            </a:r>
          </a:p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 origen o extensa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468013" y="2750403"/>
            <a:ext cx="184345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Notifica a DIF para que</a:t>
            </a:r>
          </a:p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proteja y restituya </a:t>
            </a:r>
          </a:p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derechos a NNA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762079" cy="762079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4598076" y="5483423"/>
            <a:ext cx="7860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Canaliza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487064" y="5816492"/>
            <a:ext cx="1008072" cy="1038999"/>
            <a:chOff x="2678892" y="5397977"/>
            <a:chExt cx="1008072" cy="1038999"/>
          </a:xfrm>
        </p:grpSpPr>
        <p:grpSp>
          <p:nvGrpSpPr>
            <p:cNvPr id="59" name="Grupo 58"/>
            <p:cNvGrpSpPr/>
            <p:nvPr/>
          </p:nvGrpSpPr>
          <p:grpSpPr>
            <a:xfrm>
              <a:off x="2678892" y="5397977"/>
              <a:ext cx="1008072" cy="838200"/>
              <a:chOff x="4116326" y="4953000"/>
              <a:chExt cx="1008072" cy="838200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326" y="4953000"/>
                <a:ext cx="1008072" cy="781644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97" b="29528"/>
              <a:stretch/>
            </p:blipFill>
            <p:spPr>
              <a:xfrm>
                <a:off x="4116326" y="5257800"/>
                <a:ext cx="1008072" cy="533400"/>
              </a:xfrm>
              <a:prstGeom prst="rect">
                <a:avLst/>
              </a:prstGeom>
            </p:spPr>
          </p:pic>
        </p:grpSp>
        <p:sp>
          <p:nvSpPr>
            <p:cNvPr id="42" name="Rectángulo 41"/>
            <p:cNvSpPr/>
            <p:nvPr/>
          </p:nvSpPr>
          <p:spPr>
            <a:xfrm>
              <a:off x="2755092" y="6159977"/>
              <a:ext cx="86786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200" dirty="0" smtClean="0">
                  <a:ln w="0"/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Casa hogar</a:t>
              </a:r>
              <a:endParaRPr lang="es-ES" sz="1200" b="0" cap="none" spc="0" dirty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307" y="5267780"/>
            <a:ext cx="506283" cy="530623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6450425" y="5971237"/>
            <a:ext cx="9405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2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Se reintegra la NNA</a:t>
            </a:r>
            <a:endParaRPr lang="es-ES" sz="12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Flecha arriba 48"/>
          <p:cNvSpPr/>
          <p:nvPr/>
        </p:nvSpPr>
        <p:spPr>
          <a:xfrm flipV="1">
            <a:off x="838200" y="3209635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Flecha arriba 50"/>
          <p:cNvSpPr/>
          <p:nvPr/>
        </p:nvSpPr>
        <p:spPr>
          <a:xfrm flipV="1">
            <a:off x="838200" y="4581980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lecha arriba 51"/>
          <p:cNvSpPr/>
          <p:nvPr/>
        </p:nvSpPr>
        <p:spPr>
          <a:xfrm rot="16200000" flipV="1">
            <a:off x="1409327" y="3968858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 arriba 56"/>
          <p:cNvSpPr/>
          <p:nvPr/>
        </p:nvSpPr>
        <p:spPr>
          <a:xfrm rot="16200000" flipV="1">
            <a:off x="6218041" y="1264131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Flecha arriba 57"/>
          <p:cNvSpPr/>
          <p:nvPr/>
        </p:nvSpPr>
        <p:spPr>
          <a:xfrm flipV="1">
            <a:off x="5257800" y="1912203"/>
            <a:ext cx="228600" cy="773023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Rectángulo 60"/>
          <p:cNvSpPr/>
          <p:nvPr/>
        </p:nvSpPr>
        <p:spPr>
          <a:xfrm>
            <a:off x="4273947" y="4350603"/>
            <a:ext cx="16328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2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Brinda acogimiento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cap="none" spc="0" dirty="0" smtClean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Urgencia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Corto Plazo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cap="none" spc="0" dirty="0" smtClean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Largo Plazo</a:t>
            </a:r>
          </a:p>
        </p:txBody>
      </p:sp>
      <p:sp>
        <p:nvSpPr>
          <p:cNvPr id="63" name="Flecha doblada 62"/>
          <p:cNvSpPr/>
          <p:nvPr/>
        </p:nvSpPr>
        <p:spPr>
          <a:xfrm>
            <a:off x="2962429" y="1796874"/>
            <a:ext cx="466571" cy="1322849"/>
          </a:xfrm>
          <a:prstGeom prst="ben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4" name="Flecha arriba 63"/>
          <p:cNvSpPr/>
          <p:nvPr/>
        </p:nvSpPr>
        <p:spPr>
          <a:xfrm rot="16200000" flipV="1">
            <a:off x="5524873" y="3778730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Flecha arriba 64"/>
          <p:cNvSpPr/>
          <p:nvPr/>
        </p:nvSpPr>
        <p:spPr>
          <a:xfrm rot="16200000" flipV="1">
            <a:off x="3847727" y="3778731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CuadroTexto 65"/>
          <p:cNvSpPr txBox="1"/>
          <p:nvPr/>
        </p:nvSpPr>
        <p:spPr>
          <a:xfrm>
            <a:off x="5791200" y="4285326"/>
            <a:ext cx="174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Familia nuclear, extensa </a:t>
            </a:r>
          </a:p>
          <a:p>
            <a:pPr algn="ctr"/>
            <a:r>
              <a:rPr lang="es-ES" sz="12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y ajena</a:t>
            </a:r>
            <a:endParaRPr lang="es-MX" sz="1200" dirty="0"/>
          </a:p>
        </p:txBody>
      </p:sp>
      <p:sp>
        <p:nvSpPr>
          <p:cNvPr id="68" name="Rectángulo 67"/>
          <p:cNvSpPr/>
          <p:nvPr/>
        </p:nvSpPr>
        <p:spPr>
          <a:xfrm>
            <a:off x="519879" y="1912203"/>
            <a:ext cx="1004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NNA en</a:t>
            </a:r>
          </a:p>
          <a:p>
            <a:pPr algn="ctr"/>
            <a:r>
              <a:rPr lang="es-ES" sz="1400" b="0" cap="none" spc="0" dirty="0" smtClean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desamparo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9462" y="3696505"/>
            <a:ext cx="721715" cy="520988"/>
          </a:xfrm>
          <a:prstGeom prst="rect">
            <a:avLst/>
          </a:prstGeom>
        </p:spPr>
      </p:pic>
      <p:sp>
        <p:nvSpPr>
          <p:cNvPr id="70" name="Flecha arriba 69"/>
          <p:cNvSpPr/>
          <p:nvPr/>
        </p:nvSpPr>
        <p:spPr>
          <a:xfrm flipV="1">
            <a:off x="4800600" y="5180855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Título 1"/>
          <p:cNvSpPr>
            <a:spLocks noGrp="1"/>
          </p:cNvSpPr>
          <p:nvPr>
            <p:ph type="title"/>
          </p:nvPr>
        </p:nvSpPr>
        <p:spPr>
          <a:xfrm>
            <a:off x="2133600" y="310402"/>
            <a:ext cx="4724399" cy="79494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MODELO DE ATENCIÓN</a:t>
            </a:r>
            <a:endParaRPr lang="es-MX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Flecha arriba 44"/>
          <p:cNvSpPr/>
          <p:nvPr/>
        </p:nvSpPr>
        <p:spPr>
          <a:xfrm rot="16200000" flipV="1">
            <a:off x="7125073" y="3771528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/>
          <p:cNvSpPr/>
          <p:nvPr/>
        </p:nvSpPr>
        <p:spPr>
          <a:xfrm>
            <a:off x="5410200" y="3472527"/>
            <a:ext cx="7075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Analiza</a:t>
            </a:r>
            <a:endParaRPr lang="es-ES" sz="140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3696505"/>
            <a:ext cx="1032993" cy="520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0299" y="5134128"/>
            <a:ext cx="1231847" cy="83765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3352800"/>
            <a:ext cx="550333" cy="55033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4"/>
          <a:stretch/>
        </p:blipFill>
        <p:spPr>
          <a:xfrm>
            <a:off x="7951003" y="3730475"/>
            <a:ext cx="507197" cy="629858"/>
          </a:xfrm>
          <a:prstGeom prst="rect">
            <a:avLst/>
          </a:prstGeom>
        </p:spPr>
      </p:pic>
      <p:graphicFrame>
        <p:nvGraphicFramePr>
          <p:cNvPr id="53" name="Diagrama 52"/>
          <p:cNvGraphicFramePr/>
          <p:nvPr>
            <p:extLst>
              <p:ext uri="{D42A27DB-BD31-4B8C-83A1-F6EECF244321}">
                <p14:modId xmlns:p14="http://schemas.microsoft.com/office/powerpoint/2010/main" val="262867335"/>
              </p:ext>
            </p:extLst>
          </p:nvPr>
        </p:nvGraphicFramePr>
        <p:xfrm>
          <a:off x="7154784" y="4832200"/>
          <a:ext cx="1742811" cy="7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4" name="Flecha arriba 53"/>
          <p:cNvSpPr/>
          <p:nvPr/>
        </p:nvSpPr>
        <p:spPr>
          <a:xfrm flipV="1">
            <a:off x="7954641" y="4499028"/>
            <a:ext cx="228600" cy="305545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 54"/>
          <p:cNvSpPr/>
          <p:nvPr/>
        </p:nvSpPr>
        <p:spPr>
          <a:xfrm>
            <a:off x="2730968" y="1245045"/>
            <a:ext cx="72487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5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Psicología</a:t>
            </a:r>
            <a:endParaRPr lang="es-ES" sz="105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7218483" y="3153025"/>
            <a:ext cx="72487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05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Psicología</a:t>
            </a:r>
            <a:endParaRPr lang="es-ES" sz="1050" b="0" cap="none" spc="0" dirty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9" y="5459772"/>
            <a:ext cx="1042624" cy="747542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7681122" y="6091485"/>
            <a:ext cx="1550187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100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NNA permanece en acogimiento residencial</a:t>
            </a:r>
            <a:endParaRPr lang="es-ES" sz="11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2465040" y="609600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Número de NNA reintegrados de los años 2015 y 2016 (ene-</a:t>
            </a:r>
            <a:r>
              <a:rPr lang="es-MX" sz="2000" b="1" dirty="0" err="1" smtClean="0">
                <a:solidFill>
                  <a:srgbClr val="0070C0"/>
                </a:solidFill>
              </a:rPr>
              <a:t>ago</a:t>
            </a:r>
            <a:r>
              <a:rPr lang="es-MX" sz="2000" b="1" dirty="0" smtClean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088277993"/>
              </p:ext>
            </p:extLst>
          </p:nvPr>
        </p:nvGraphicFramePr>
        <p:xfrm>
          <a:off x="259486" y="1371918"/>
          <a:ext cx="8625028" cy="411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6 CuadroTexto"/>
          <p:cNvSpPr txBox="1"/>
          <p:nvPr/>
        </p:nvSpPr>
        <p:spPr>
          <a:xfrm>
            <a:off x="2362200" y="5715000"/>
            <a:ext cx="4267200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</a:rPr>
              <a:t>Total de NNA reintegrados al 31 de agosto de 2016: </a:t>
            </a:r>
            <a:r>
              <a:rPr lang="es-MX" sz="1400" b="1" dirty="0" smtClean="0"/>
              <a:t>184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71 del año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  13 del año 2016</a:t>
            </a:r>
          </a:p>
        </p:txBody>
      </p:sp>
    </p:spTree>
    <p:extLst>
      <p:ext uri="{BB962C8B-B14F-4D97-AF65-F5344CB8AC3E}">
        <p14:creationId xmlns:p14="http://schemas.microsoft.com/office/powerpoint/2010/main" val="36834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228600" y="1349297"/>
          <a:ext cx="41044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6 CuadroTexto"/>
          <p:cNvSpPr txBox="1"/>
          <p:nvPr/>
        </p:nvSpPr>
        <p:spPr>
          <a:xfrm>
            <a:off x="873696" y="5751493"/>
            <a:ext cx="3025080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72 Niñas y Niños de 0-7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55 Niñas y Niños de 8-12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46 Adolescentes de 12-17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11 mayores de 18 años de edad</a:t>
            </a:r>
            <a:endParaRPr lang="es-MX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4724400" y="1273097"/>
          <a:ext cx="41044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6 CuadroTexto"/>
          <p:cNvSpPr txBox="1"/>
          <p:nvPr/>
        </p:nvSpPr>
        <p:spPr>
          <a:xfrm>
            <a:off x="5369496" y="5675293"/>
            <a:ext cx="302508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94 mujeres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2">
                    <a:lumMod val="50000"/>
                  </a:schemeClr>
                </a:solidFill>
              </a:rPr>
              <a:t>90 hombres</a:t>
            </a:r>
          </a:p>
        </p:txBody>
      </p:sp>
      <p:sp>
        <p:nvSpPr>
          <p:cNvPr id="10" name="Rectángulo 4"/>
          <p:cNvSpPr/>
          <p:nvPr/>
        </p:nvSpPr>
        <p:spPr>
          <a:xfrm>
            <a:off x="2545904" y="457200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Número de NNA reintegrados </a:t>
            </a:r>
            <a:r>
              <a:rPr lang="es-MX" sz="2000" b="1" dirty="0">
                <a:solidFill>
                  <a:srgbClr val="0070C0"/>
                </a:solidFill>
              </a:rPr>
              <a:t>de los años 2015 y 2016 (ene-</a:t>
            </a:r>
            <a:r>
              <a:rPr lang="es-MX" sz="2000" b="1" dirty="0" err="1">
                <a:solidFill>
                  <a:srgbClr val="0070C0"/>
                </a:solidFill>
              </a:rPr>
              <a:t>ago</a:t>
            </a:r>
            <a:r>
              <a:rPr lang="es-MX" sz="20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15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dirty="0" smtClean="0"/>
              <a:t>La Ciudad de México es la única entidad federativa en el ámbito nacional que regula el acogimiento para NNA en situación de desamparo.</a:t>
            </a:r>
          </a:p>
          <a:p>
            <a:pPr algn="just"/>
            <a:r>
              <a:rPr lang="es-MX" sz="1800" dirty="0" smtClean="0"/>
              <a:t>Actualmente se trabaja con UNICEF y RELAF en un programa piloto para la selección, capacitación y supervisión a familias ajenas.</a:t>
            </a:r>
          </a:p>
          <a:p>
            <a:pPr algn="just"/>
            <a:r>
              <a:rPr lang="es-MX" sz="1800" dirty="0"/>
              <a:t>DIF-CDMX </a:t>
            </a:r>
            <a:r>
              <a:rPr lang="es-MX" sz="1800" dirty="0" smtClean="0"/>
              <a:t>ha </a:t>
            </a:r>
            <a:r>
              <a:rPr lang="es-MX" sz="1800" dirty="0"/>
              <a:t>reintegrado a un entorno </a:t>
            </a:r>
            <a:r>
              <a:rPr lang="es-MX" sz="1800" dirty="0" smtClean="0"/>
              <a:t>familiar</a:t>
            </a:r>
            <a:r>
              <a:rPr lang="es-MX" sz="1800" dirty="0"/>
              <a:t> </a:t>
            </a:r>
            <a:r>
              <a:rPr lang="es-MX" sz="1800" dirty="0" smtClean="0"/>
              <a:t>al 18.77</a:t>
            </a:r>
            <a:r>
              <a:rPr lang="es-MX" sz="1800" dirty="0"/>
              <a:t>% de NNA </a:t>
            </a:r>
            <a:r>
              <a:rPr lang="es-MX" sz="1800" dirty="0" smtClean="0"/>
              <a:t>que están bajo su tutela, el 81.23% restante, se encuentra en acogimiento residencial bajo la atención del personal multidisciplinario de trabajo social, psicología y jurídico del DIF-CDMX, a fin de impulsar su reintegración</a:t>
            </a:r>
            <a:r>
              <a:rPr lang="es-MX" sz="1800" dirty="0"/>
              <a:t> </a:t>
            </a:r>
            <a:r>
              <a:rPr lang="es-MX" sz="1800" dirty="0" smtClean="0"/>
              <a:t>familiar.</a:t>
            </a:r>
          </a:p>
          <a:p>
            <a:pPr algn="just"/>
            <a:r>
              <a:rPr lang="es-MX" sz="1800" dirty="0" smtClean="0"/>
              <a:t>De las 184 reintegraciones realizadas por el DIF-CDMX, el 75.54% corresponde a familia nuclear, el 16.84% a familiar extensa, 5.97% a acogimiento pre adoptivo y 1.63% son adopciones.</a:t>
            </a:r>
          </a:p>
          <a:p>
            <a:pPr algn="just"/>
            <a:r>
              <a:rPr lang="es-MX" sz="1800" dirty="0"/>
              <a:t>Con el Sistema de Información de Cuidados Alternativos, se tiene un expediente electrónico y datos estadísticos de las NNA sin cuidados parentales. </a:t>
            </a:r>
          </a:p>
          <a:p>
            <a:pPr algn="just"/>
            <a:r>
              <a:rPr lang="es-MX" sz="1800" dirty="0" smtClean="0"/>
              <a:t>El DIF-CDMX ha desarrollado prioritariamente trabajos de fortalecimiento de competencias parentales con las familias de origen, para restituir el derecho de NNA a vivir en familia. </a:t>
            </a:r>
            <a:endParaRPr lang="es-MX" sz="1800" dirty="0"/>
          </a:p>
        </p:txBody>
      </p:sp>
      <p:sp>
        <p:nvSpPr>
          <p:cNvPr id="5" name="Rectángulo 4"/>
          <p:cNvSpPr/>
          <p:nvPr/>
        </p:nvSpPr>
        <p:spPr>
          <a:xfrm>
            <a:off x="2465040" y="609600"/>
            <a:ext cx="44644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Conclusiones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534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sz="2000" b="1" dirty="0" smtClean="0">
                <a:solidFill>
                  <a:srgbClr val="F4740A"/>
                </a:solidFill>
              </a:rPr>
              <a:t>Sistema para el Desarrollo Integral de la Familia</a:t>
            </a:r>
            <a:br>
              <a:rPr lang="es-ES" sz="2000" b="1" dirty="0" smtClean="0">
                <a:solidFill>
                  <a:srgbClr val="F4740A"/>
                </a:solidFill>
              </a:rPr>
            </a:br>
            <a:r>
              <a:rPr lang="es-ES" sz="2000" b="1" dirty="0" smtClean="0">
                <a:solidFill>
                  <a:srgbClr val="F4740A"/>
                </a:solidFill>
              </a:rPr>
              <a:t>DIF-CDMX</a:t>
            </a:r>
            <a:br>
              <a:rPr lang="es-ES" sz="2000" b="1" dirty="0" smtClean="0">
                <a:solidFill>
                  <a:srgbClr val="F4740A"/>
                </a:solidFill>
              </a:rPr>
            </a:br>
            <a:endParaRPr lang="en-US" sz="2000" b="1" dirty="0">
              <a:solidFill>
                <a:srgbClr val="F474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leta DIF-2">
    <a:dk1>
      <a:sysClr val="windowText" lastClr="000000"/>
    </a:dk1>
    <a:lt1>
      <a:sysClr val="window" lastClr="FFFFFF"/>
    </a:lt1>
    <a:dk2>
      <a:srgbClr val="00A19A"/>
    </a:dk2>
    <a:lt2>
      <a:srgbClr val="EEECE1"/>
    </a:lt2>
    <a:accent1>
      <a:srgbClr val="FCEA10"/>
    </a:accent1>
    <a:accent2>
      <a:srgbClr val="F9B233"/>
    </a:accent2>
    <a:accent3>
      <a:srgbClr val="E94E1B"/>
    </a:accent3>
    <a:accent4>
      <a:srgbClr val="BE1622"/>
    </a:accent4>
    <a:accent5>
      <a:srgbClr val="95C11F"/>
    </a:accent5>
    <a:accent6>
      <a:srgbClr val="1D71B8"/>
    </a:accent6>
    <a:hlink>
      <a:srgbClr val="0000FF"/>
    </a:hlink>
    <a:folHlink>
      <a:srgbClr val="662483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667</Words>
  <Application>Microsoft Office PowerPoint</Application>
  <PresentationFormat>Presentación en pantalla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Sans Unicode</vt:lpstr>
      <vt:lpstr>Tema de Office</vt:lpstr>
      <vt:lpstr>Presentación de PowerPoint</vt:lpstr>
      <vt:lpstr>NNA INSTITUCIONALIZADOS en México y ciudad de México, 2015 </vt:lpstr>
      <vt:lpstr>actuación DEL sistema dif cdmx</vt:lpstr>
      <vt:lpstr>Acciones focales para la desinstitucionalización  de NNA en la CDMX</vt:lpstr>
      <vt:lpstr>MODELO DE ATENCIÓN</vt:lpstr>
      <vt:lpstr>Presentación de PowerPoint</vt:lpstr>
      <vt:lpstr>Presentación de PowerPoint</vt:lpstr>
      <vt:lpstr>Presentación de PowerPoint</vt:lpstr>
      <vt:lpstr>Sistema para el Desarrollo Integral de la Familia DIF-CDMX 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Luciana</dc:creator>
  <cp:lastModifiedBy>USUARIO</cp:lastModifiedBy>
  <cp:revision>52</cp:revision>
  <cp:lastPrinted>2016-09-29T02:44:18Z</cp:lastPrinted>
  <dcterms:created xsi:type="dcterms:W3CDTF">2016-08-29T19:10:50Z</dcterms:created>
  <dcterms:modified xsi:type="dcterms:W3CDTF">2016-09-30T21:00:47Z</dcterms:modified>
</cp:coreProperties>
</file>