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D6A0B31-7D30-4CC7-AB3D-5A962F3CC00F}">
  <a:tblStyle styleId="{7D6A0B31-7D30-4CC7-AB3D-5A962F3CC00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12673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895600" y="2743200"/>
            <a:ext cx="4572000" cy="1077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“Experiencias, resultados y proyecciones en la aplicación del método RELAF para la desinstitucionalización en América Latina”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04800" y="2743200"/>
            <a:ext cx="22097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2895600" y="4267200"/>
            <a:ext cx="45720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Matilde Luna, Directora de RELAF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María Sánchez Brizuela, Coordinadora de Contenidos de RELAF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Federico Kapustiansky, Coordinador de Incidencia y Abogacía de RELAF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4657525" y="5483425"/>
            <a:ext cx="4572000" cy="43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Shape 88" descr="RELAF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633" y="2743200"/>
            <a:ext cx="1674431" cy="76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Definiendo</a:t>
            </a:r>
            <a:r>
              <a:rPr lang="en-US" sz="2400" b="1" i="0" u="none" strike="noStrike" cap="none" dirty="0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 la  </a:t>
            </a:r>
            <a:r>
              <a:rPr lang="en-US" sz="2400" b="1" i="0" u="none" strike="noStrike" cap="none" dirty="0" err="1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desinstitucionalización</a:t>
            </a:r>
            <a:r>
              <a:rPr lang="en-US" sz="2400" b="1" i="0" u="none" strike="noStrike" cap="none" dirty="0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2400" b="1" i="0" u="none" strike="noStrike" cap="none" dirty="0" err="1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América</a:t>
            </a:r>
            <a:r>
              <a:rPr lang="en-US" sz="2400" b="1" i="0" u="none" strike="noStrike" cap="none" dirty="0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latina</a:t>
            </a:r>
            <a:endParaRPr lang="en-US" sz="2400" b="1" i="0" u="none" strike="noStrike" cap="none" dirty="0">
              <a:solidFill>
                <a:srgbClr val="F474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2667000"/>
            <a:ext cx="8229600" cy="384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complejo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multifacético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amplio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el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egreso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los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niños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institucionalizados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cierre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instituciones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el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marco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construcciones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 </a:t>
            </a: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sistemas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protección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integral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derechos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Involucra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adecuación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prácticas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un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enfoque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derechos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respuestas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los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niños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según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interés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superior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múltiples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actores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involucrados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distintos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niveles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responsabilidad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decisión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Implica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aplicación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principios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“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necesidad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e “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idoneidad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Directrices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modalidades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alternativas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cuidado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niños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la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implementación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cuidados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alternativos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1" dirty="0" err="1" smtClean="0"/>
              <a:t>Cuidado</a:t>
            </a:r>
            <a:r>
              <a:rPr lang="en-US" sz="1600" b="1" dirty="0" smtClean="0"/>
              <a:t> de la </a:t>
            </a:r>
            <a:r>
              <a:rPr lang="en-US" sz="1600" b="1" dirty="0" err="1" smtClean="0"/>
              <a:t>puerta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entrada</a:t>
            </a:r>
            <a:r>
              <a:rPr lang="en-US" sz="1600" dirty="0" smtClean="0"/>
              <a:t>.</a:t>
            </a:r>
            <a:endParaRPr lang="en-US" sz="16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Requiere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desarrollo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políticas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servicios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prevención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abandono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separaciones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innecesarias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Requiere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adecuar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cuidados</a:t>
            </a:r>
            <a:r>
              <a:rPr lang="en-US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alternativos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multiplicando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consolidando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práctica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acogimiento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familiar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dispositivo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idóneo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mayoría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niños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requieran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cuidados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alternativos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desarrollando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cuidados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residenciales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especializados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aquellos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niños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requieran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erradicando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</a:t>
            </a:r>
            <a:r>
              <a:rPr lang="en-US" sz="1600" b="1" dirty="0" err="1" smtClean="0"/>
              <a:t>á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cticas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vulneratorias</a:t>
            </a:r>
            <a:r>
              <a:rPr lang="en-US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6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Método RELAF: Crear las condiciones para la transformación</a:t>
            </a:r>
          </a:p>
        </p:txBody>
      </p:sp>
      <p:pic>
        <p:nvPicPr>
          <p:cNvPr id="1026" name="Picture 2" descr="C:\Users\Relaf\Desktop\SEMINARIO\3erdiap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8082"/>
            <a:ext cx="9144000" cy="449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34260" y="1246602"/>
            <a:ext cx="7966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6"/>
                </a:solidFill>
              </a:rPr>
              <a:t>Esquema conceptual del ciclo de institucionalización </a:t>
            </a:r>
          </a:p>
          <a:p>
            <a:pPr algn="ctr"/>
            <a:r>
              <a:rPr lang="es-ES" sz="2400" b="1" dirty="0" smtClean="0">
                <a:solidFill>
                  <a:schemeClr val="accent6"/>
                </a:solidFill>
              </a:rPr>
              <a:t>(Herramienta)</a:t>
            </a:r>
            <a:endParaRPr lang="es-ES" sz="2400" b="1" dirty="0">
              <a:solidFill>
                <a:schemeClr val="accent6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77599"/>
            <a:ext cx="7010400" cy="449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RELAF: Conocimiento y herramientas construidos para la desinstitucionalización</a:t>
            </a:r>
          </a:p>
        </p:txBody>
      </p:sp>
      <p:pic>
        <p:nvPicPr>
          <p:cNvPr id="106" name="Shape 106" descr="PPT-Ginebra_diapo5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447583"/>
            <a:ext cx="9144000" cy="441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1441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RELAF: Acciones desarrolladas para la desinstitucionalización</a:t>
            </a:r>
          </a:p>
        </p:txBody>
      </p:sp>
      <p:pic>
        <p:nvPicPr>
          <p:cNvPr id="112" name="Shape 112" descr="PPT-Ginebra_diapo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269495"/>
            <a:ext cx="9144000" cy="4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0387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El método aplicado en los países: las experiencias en Argentina, Ecuador, México, Panamá, y Uruguay</a:t>
            </a:r>
          </a:p>
        </p:txBody>
      </p:sp>
      <p:graphicFrame>
        <p:nvGraphicFramePr>
          <p:cNvPr id="118" name="Shape 118"/>
          <p:cNvGraphicFramePr/>
          <p:nvPr>
            <p:extLst>
              <p:ext uri="{D42A27DB-BD31-4B8C-83A1-F6EECF244321}">
                <p14:modId xmlns:p14="http://schemas.microsoft.com/office/powerpoint/2010/main" val="260759507"/>
              </p:ext>
            </p:extLst>
          </p:nvPr>
        </p:nvGraphicFramePr>
        <p:xfrm>
          <a:off x="1058862" y="1870000"/>
          <a:ext cx="7026250" cy="4707835"/>
        </p:xfrm>
        <a:graphic>
          <a:graphicData uri="http://schemas.openxmlformats.org/drawingml/2006/table">
            <a:tbl>
              <a:tblPr>
                <a:noFill/>
                <a:tableStyleId>{7D6A0B31-7D30-4CC7-AB3D-5A962F3CC00F}</a:tableStyleId>
              </a:tblPr>
              <a:tblGrid>
                <a:gridCol w="1405250"/>
                <a:gridCol w="1405250"/>
                <a:gridCol w="1405250"/>
                <a:gridCol w="1405250"/>
                <a:gridCol w="1405250"/>
              </a:tblGrid>
              <a:tr h="227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Argentina</a:t>
                      </a: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Ecuador</a:t>
                      </a: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México</a:t>
                      </a: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Panamá</a:t>
                      </a: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Uruguay</a:t>
                      </a: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1721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UNICEF Argentina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Gobierno de la Provincia de Corrientes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Gobierno de la Provincia de Tucumán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UNICEF Ecuador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Red CONVIVENCIA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UNICEF México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Procuraduría Federal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Procuraduría de Ciudad de México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Procuraduría de Tabasco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Buró Estratégico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UNICEF Panamá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SENNIAF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MIDES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lang="en-US" sz="100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Casa </a:t>
                      </a:r>
                      <a:r>
                        <a:rPr lang="en-US" sz="10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Hogar</a:t>
                      </a:r>
                      <a:r>
                        <a:rPr lang="en-US" sz="10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00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Soná</a:t>
                      </a:r>
                      <a:endParaRPr lang="en-US"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Hogar</a:t>
                      </a:r>
                      <a:r>
                        <a:rPr lang="en-US" sz="10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Malambo</a:t>
                      </a:r>
                      <a:endParaRPr lang="en-US" sz="10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Ciudad del Niño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Aldeas</a:t>
                      </a:r>
                      <a:r>
                        <a:rPr lang="en-US" sz="10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SOS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UNICEF Uruguay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ANONG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CDNU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AUDEC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2598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Modelo de </a:t>
                      </a: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Desarrollar una estrategia para la prevención local en dos provincias , elaborando protocolos de actuación intersectoriales como experiencias con proyección nacional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Fortalecer la Red intersectorial por el derecho a la convivencia familiar y comunitaria como espacio de incidencia y fortalecimiento técnico de sus miembros: elaboración de modelos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Desarrollar programas piloto de acogimiento familiar</a:t>
                      </a: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Prueba Piloto de DI: guías de procedimientos como resultado de la experiencia, con proyección nacional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Casos testigos de DI y reconversión institucional de la sociedad civil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1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Fortalecer</a:t>
                      </a:r>
                      <a:r>
                        <a:rPr lang="en-US" sz="11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 la </a:t>
                      </a:r>
                      <a:r>
                        <a:rPr lang="en-US" sz="11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sociedad</a:t>
                      </a:r>
                      <a:r>
                        <a:rPr lang="en-US" sz="11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civil </a:t>
                      </a:r>
                      <a:r>
                        <a:rPr lang="en-US" sz="11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como</a:t>
                      </a:r>
                      <a:r>
                        <a:rPr lang="en-US" sz="11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actor clave en la </a:t>
                      </a:r>
                      <a:r>
                        <a:rPr lang="en-US" sz="11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promoción</a:t>
                      </a:r>
                      <a:r>
                        <a:rPr lang="en-US" sz="11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1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</a:t>
                      </a:r>
                      <a:r>
                        <a:rPr lang="en-US" sz="11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transformaciones</a:t>
                      </a:r>
                      <a:r>
                        <a:rPr lang="en-US" sz="11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 </a:t>
                      </a:r>
                      <a:r>
                        <a:rPr lang="en-US" sz="1100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adecuaciones</a:t>
                      </a:r>
                      <a:r>
                        <a:rPr lang="en-US" sz="11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del SPI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0" marB="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42672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F474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F474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F474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Matilde Luna – María Sánchez Brizuela – Federico Kapustiansky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RELAF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relaf.org</a:t>
            </a:r>
            <a:r>
              <a:rPr lang="en-US" sz="1400" b="0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40A"/>
              </a:buClr>
              <a:buSzPct val="25000"/>
              <a:buFont typeface="Calibri"/>
              <a:buNone/>
            </a:pPr>
            <a:r>
              <a:rPr lang="en-US" sz="18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b="1" i="0" u="none" strike="noStrike" cap="none">
                <a:solidFill>
                  <a:srgbClr val="F4740A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800" b="1" i="0" u="none" strike="noStrike" cap="none">
              <a:solidFill>
                <a:srgbClr val="F474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453</Words>
  <Application>Microsoft Office PowerPoint</Application>
  <PresentationFormat>Presentación en pantalla (4:3)</PresentationFormat>
  <Paragraphs>83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 Definiendo la  desinstitucionalización en América latina</vt:lpstr>
      <vt:lpstr>Método RELAF: Crear las condiciones para la transformación</vt:lpstr>
      <vt:lpstr>Presentación de PowerPoint</vt:lpstr>
      <vt:lpstr>RELAF: Conocimiento y herramientas construidos para la desinstitucionalización</vt:lpstr>
      <vt:lpstr>RELAF: Acciones desarrolladas para la desinstitucionalización</vt:lpstr>
      <vt:lpstr>El método aplicado en los países: las experiencias en Argentina, Ecuador, México, Panamá, y Uruguay</vt:lpstr>
      <vt:lpstr>   Matilde Luna – María Sánchez Brizuela – Federico Kapustiansky RELAF relaf.org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Relaf</cp:lastModifiedBy>
  <cp:revision>5</cp:revision>
  <dcterms:modified xsi:type="dcterms:W3CDTF">2016-10-12T03:39:38Z</dcterms:modified>
</cp:coreProperties>
</file>